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1"/>
    <p:sldMasterId id="2147483798" r:id="rId2"/>
  </p:sldMasterIdLst>
  <p:notesMasterIdLst>
    <p:notesMasterId r:id="rId21"/>
  </p:notesMasterIdLst>
  <p:handoutMasterIdLst>
    <p:handoutMasterId r:id="rId22"/>
  </p:handoutMasterIdLst>
  <p:sldIdLst>
    <p:sldId id="293" r:id="rId3"/>
    <p:sldId id="297" r:id="rId4"/>
    <p:sldId id="512" r:id="rId5"/>
    <p:sldId id="513" r:id="rId6"/>
    <p:sldId id="511" r:id="rId7"/>
    <p:sldId id="514" r:id="rId8"/>
    <p:sldId id="518" r:id="rId9"/>
    <p:sldId id="515" r:id="rId10"/>
    <p:sldId id="520" r:id="rId11"/>
    <p:sldId id="519" r:id="rId12"/>
    <p:sldId id="517" r:id="rId13"/>
    <p:sldId id="525" r:id="rId14"/>
    <p:sldId id="523" r:id="rId15"/>
    <p:sldId id="521" r:id="rId16"/>
    <p:sldId id="524" r:id="rId17"/>
    <p:sldId id="522" r:id="rId18"/>
    <p:sldId id="510" r:id="rId19"/>
    <p:sldId id="356" r:id="rId20"/>
  </p:sldIdLst>
  <p:sldSz cx="12192000" cy="6858000"/>
  <p:notesSz cx="6858000" cy="9144000"/>
  <p:embeddedFontLst>
    <p:embeddedFont>
      <p:font typeface="ING Me" panose="02000506040000020004" pitchFamily="2" charset="0"/>
      <p:regular r:id="rId23"/>
      <p:bold r:id="rId24"/>
      <p:italic r:id="rId25"/>
      <p:boldItalic r:id="rId26"/>
    </p:embeddedFont>
  </p:embeddedFontLst>
  <p:custDataLst>
    <p:tags r:id="rId27"/>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3" autoAdjust="0"/>
    <p:restoredTop sz="90899" autoAdjust="0"/>
  </p:normalViewPr>
  <p:slideViewPr>
    <p:cSldViewPr snapToGrid="0" showGuides="1">
      <p:cViewPr>
        <p:scale>
          <a:sx n="120" d="100"/>
          <a:sy n="120" d="100"/>
        </p:scale>
        <p:origin x="2064" y="656"/>
      </p:cViewPr>
      <p:guideLst/>
    </p:cSldViewPr>
  </p:slideViewPr>
  <p:outlineViewPr>
    <p:cViewPr>
      <p:scale>
        <a:sx n="33" d="100"/>
        <a:sy n="33" d="100"/>
      </p:scale>
      <p:origin x="0" y="-16206"/>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gs" Target="tags/tag1.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A40C4-2AC7-4F00-810E-531E8D4AE154}"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755608EB-1E74-4AF7-83A7-346E04F5BD41}">
      <dgm:prSet/>
      <dgm:spPr/>
      <dgm:t>
        <a:bodyPr/>
        <a:lstStyle/>
        <a:p>
          <a:r>
            <a:rPr lang="en-US" b="0" baseline="0"/>
            <a:t>Why do we do monitoring and alerting?</a:t>
          </a:r>
          <a:endParaRPr lang="en-US"/>
        </a:p>
      </dgm:t>
    </dgm:pt>
    <dgm:pt modelId="{37EDDC97-1BF4-46F9-BD1A-FF84F760C1D7}" type="parTrans" cxnId="{37D849B3-FCF0-4D54-A5E0-ADEF3DA65AF1}">
      <dgm:prSet/>
      <dgm:spPr/>
      <dgm:t>
        <a:bodyPr/>
        <a:lstStyle/>
        <a:p>
          <a:endParaRPr lang="en-US"/>
        </a:p>
      </dgm:t>
    </dgm:pt>
    <dgm:pt modelId="{ACB1237C-9E7D-4E46-B717-BB6AB9F9C7C1}" type="sibTrans" cxnId="{37D849B3-FCF0-4D54-A5E0-ADEF3DA65AF1}">
      <dgm:prSet/>
      <dgm:spPr/>
      <dgm:t>
        <a:bodyPr/>
        <a:lstStyle/>
        <a:p>
          <a:endParaRPr lang="en-US"/>
        </a:p>
      </dgm:t>
    </dgm:pt>
    <dgm:pt modelId="{99CEC8D7-C626-47BD-8A4D-1A4CB053F98D}">
      <dgm:prSet/>
      <dgm:spPr/>
      <dgm:t>
        <a:bodyPr/>
        <a:lstStyle/>
        <a:p>
          <a:r>
            <a:rPr lang="en-US" b="0" baseline="0"/>
            <a:t>Types of monitoring</a:t>
          </a:r>
          <a:endParaRPr lang="en-US"/>
        </a:p>
      </dgm:t>
    </dgm:pt>
    <dgm:pt modelId="{27296F98-1E8D-47CE-9BC8-DE31F860DE1A}" type="parTrans" cxnId="{6600F2F6-FC65-4CFB-8158-DC0E2228E02F}">
      <dgm:prSet/>
      <dgm:spPr/>
      <dgm:t>
        <a:bodyPr/>
        <a:lstStyle/>
        <a:p>
          <a:endParaRPr lang="en-US"/>
        </a:p>
      </dgm:t>
    </dgm:pt>
    <dgm:pt modelId="{CE7C8B06-3A95-4056-B2F9-F2CDAB71B265}" type="sibTrans" cxnId="{6600F2F6-FC65-4CFB-8158-DC0E2228E02F}">
      <dgm:prSet/>
      <dgm:spPr/>
      <dgm:t>
        <a:bodyPr/>
        <a:lstStyle/>
        <a:p>
          <a:endParaRPr lang="en-US"/>
        </a:p>
      </dgm:t>
    </dgm:pt>
    <dgm:pt modelId="{0D71643F-4FFA-4C1E-9119-F8019A867D0C}">
      <dgm:prSet/>
      <dgm:spPr/>
      <dgm:t>
        <a:bodyPr/>
        <a:lstStyle/>
        <a:p>
          <a:r>
            <a:rPr lang="en-US" b="0" baseline="0" dirty="0"/>
            <a:t>Technologies used in ING</a:t>
          </a:r>
          <a:endParaRPr lang="en-US" dirty="0"/>
        </a:p>
      </dgm:t>
    </dgm:pt>
    <dgm:pt modelId="{E3312D1C-0C5D-4709-B67F-3EFB24A74D56}" type="parTrans" cxnId="{4038B641-04DB-4B22-AC1E-BAA8BB4B1745}">
      <dgm:prSet/>
      <dgm:spPr/>
      <dgm:t>
        <a:bodyPr/>
        <a:lstStyle/>
        <a:p>
          <a:endParaRPr lang="en-US"/>
        </a:p>
      </dgm:t>
    </dgm:pt>
    <dgm:pt modelId="{360DC090-0A89-4A7A-B0A1-EB4F45379611}" type="sibTrans" cxnId="{4038B641-04DB-4B22-AC1E-BAA8BB4B1745}">
      <dgm:prSet/>
      <dgm:spPr/>
      <dgm:t>
        <a:bodyPr/>
        <a:lstStyle/>
        <a:p>
          <a:endParaRPr lang="en-US"/>
        </a:p>
      </dgm:t>
    </dgm:pt>
    <dgm:pt modelId="{FAAD9FBE-F10C-4C75-88B9-38D65AF232BB}">
      <dgm:prSet/>
      <dgm:spPr/>
      <dgm:t>
        <a:bodyPr/>
        <a:lstStyle/>
        <a:p>
          <a:r>
            <a:rPr lang="en-US" baseline="0"/>
            <a:t>Prometheus</a:t>
          </a:r>
          <a:endParaRPr lang="en-US"/>
        </a:p>
      </dgm:t>
    </dgm:pt>
    <dgm:pt modelId="{7DF626DB-A6D2-4A6E-8D7A-CCFF8F9B216D}" type="parTrans" cxnId="{AB415B4D-3A75-4EB7-8343-DA85E8D4485E}">
      <dgm:prSet/>
      <dgm:spPr/>
      <dgm:t>
        <a:bodyPr/>
        <a:lstStyle/>
        <a:p>
          <a:endParaRPr lang="en-US"/>
        </a:p>
      </dgm:t>
    </dgm:pt>
    <dgm:pt modelId="{2AFFEA1B-9D50-493F-BBB7-BAE3245F47D7}" type="sibTrans" cxnId="{AB415B4D-3A75-4EB7-8343-DA85E8D4485E}">
      <dgm:prSet/>
      <dgm:spPr/>
      <dgm:t>
        <a:bodyPr/>
        <a:lstStyle/>
        <a:p>
          <a:endParaRPr lang="en-US"/>
        </a:p>
      </dgm:t>
    </dgm:pt>
    <dgm:pt modelId="{2F132A87-5067-47DD-B120-FCB8B01CBEB3}">
      <dgm:prSet/>
      <dgm:spPr/>
      <dgm:t>
        <a:bodyPr/>
        <a:lstStyle/>
        <a:p>
          <a:r>
            <a:rPr lang="en-US" baseline="0"/>
            <a:t>Grafana</a:t>
          </a:r>
          <a:endParaRPr lang="en-US"/>
        </a:p>
      </dgm:t>
    </dgm:pt>
    <dgm:pt modelId="{3E01A2CD-1120-4B6C-9D07-5EFF5A8845CD}" type="parTrans" cxnId="{E3ED12E7-1AA6-401B-BB8D-DF9B2CCFE56A}">
      <dgm:prSet/>
      <dgm:spPr/>
      <dgm:t>
        <a:bodyPr/>
        <a:lstStyle/>
        <a:p>
          <a:endParaRPr lang="en-US"/>
        </a:p>
      </dgm:t>
    </dgm:pt>
    <dgm:pt modelId="{6B96CF3B-C699-494A-AF49-88AB2EDA7FC2}" type="sibTrans" cxnId="{E3ED12E7-1AA6-401B-BB8D-DF9B2CCFE56A}">
      <dgm:prSet/>
      <dgm:spPr/>
      <dgm:t>
        <a:bodyPr/>
        <a:lstStyle/>
        <a:p>
          <a:endParaRPr lang="en-US"/>
        </a:p>
      </dgm:t>
    </dgm:pt>
    <dgm:pt modelId="{F9131181-A50A-4609-BD50-6352CC00C14A}">
      <dgm:prSet/>
      <dgm:spPr/>
      <dgm:t>
        <a:bodyPr/>
        <a:lstStyle/>
        <a:p>
          <a:r>
            <a:rPr lang="en-US" baseline="0"/>
            <a:t>ELK stack</a:t>
          </a:r>
          <a:endParaRPr lang="en-US"/>
        </a:p>
      </dgm:t>
    </dgm:pt>
    <dgm:pt modelId="{35D8D082-17AE-416B-BF33-99946EB4AA3D}" type="parTrans" cxnId="{420DDD1D-3ECC-457E-942F-515A83E3038C}">
      <dgm:prSet/>
      <dgm:spPr/>
      <dgm:t>
        <a:bodyPr/>
        <a:lstStyle/>
        <a:p>
          <a:endParaRPr lang="en-US"/>
        </a:p>
      </dgm:t>
    </dgm:pt>
    <dgm:pt modelId="{2E106150-D1C2-4996-B96E-95368D914E9F}" type="sibTrans" cxnId="{420DDD1D-3ECC-457E-942F-515A83E3038C}">
      <dgm:prSet/>
      <dgm:spPr/>
      <dgm:t>
        <a:bodyPr/>
        <a:lstStyle/>
        <a:p>
          <a:endParaRPr lang="en-US"/>
        </a:p>
      </dgm:t>
    </dgm:pt>
    <dgm:pt modelId="{23E0B8F7-E113-D94F-9942-6ED253BDEBE0}" type="pres">
      <dgm:prSet presAssocID="{A2CA40C4-2AC7-4F00-810E-531E8D4AE154}" presName="linear" presStyleCnt="0">
        <dgm:presLayoutVars>
          <dgm:animLvl val="lvl"/>
          <dgm:resizeHandles val="exact"/>
        </dgm:presLayoutVars>
      </dgm:prSet>
      <dgm:spPr/>
    </dgm:pt>
    <dgm:pt modelId="{C1D1CCB3-73F0-DC4D-A224-A579FFF45556}" type="pres">
      <dgm:prSet presAssocID="{755608EB-1E74-4AF7-83A7-346E04F5BD41}" presName="parentText" presStyleLbl="node1" presStyleIdx="0" presStyleCnt="3">
        <dgm:presLayoutVars>
          <dgm:chMax val="0"/>
          <dgm:bulletEnabled val="1"/>
        </dgm:presLayoutVars>
      </dgm:prSet>
      <dgm:spPr/>
    </dgm:pt>
    <dgm:pt modelId="{D72E77E8-F1EB-D646-AA6C-BD9CFAD70383}" type="pres">
      <dgm:prSet presAssocID="{ACB1237C-9E7D-4E46-B717-BB6AB9F9C7C1}" presName="spacer" presStyleCnt="0"/>
      <dgm:spPr/>
    </dgm:pt>
    <dgm:pt modelId="{350A9F2B-C078-A94E-9182-A17F66C9C22E}" type="pres">
      <dgm:prSet presAssocID="{99CEC8D7-C626-47BD-8A4D-1A4CB053F98D}" presName="parentText" presStyleLbl="node1" presStyleIdx="1" presStyleCnt="3">
        <dgm:presLayoutVars>
          <dgm:chMax val="0"/>
          <dgm:bulletEnabled val="1"/>
        </dgm:presLayoutVars>
      </dgm:prSet>
      <dgm:spPr/>
    </dgm:pt>
    <dgm:pt modelId="{8D426F8B-504E-B447-AE1D-06D0E3F10F20}" type="pres">
      <dgm:prSet presAssocID="{CE7C8B06-3A95-4056-B2F9-F2CDAB71B265}" presName="spacer" presStyleCnt="0"/>
      <dgm:spPr/>
    </dgm:pt>
    <dgm:pt modelId="{FC68705F-C506-984E-B42E-78E2E3C267E2}" type="pres">
      <dgm:prSet presAssocID="{0D71643F-4FFA-4C1E-9119-F8019A867D0C}" presName="parentText" presStyleLbl="node1" presStyleIdx="2" presStyleCnt="3">
        <dgm:presLayoutVars>
          <dgm:chMax val="0"/>
          <dgm:bulletEnabled val="1"/>
        </dgm:presLayoutVars>
      </dgm:prSet>
      <dgm:spPr/>
    </dgm:pt>
    <dgm:pt modelId="{1129A919-69B0-1946-BF9E-8FBAFA968D99}" type="pres">
      <dgm:prSet presAssocID="{0D71643F-4FFA-4C1E-9119-F8019A867D0C}" presName="childText" presStyleLbl="revTx" presStyleIdx="0" presStyleCnt="1">
        <dgm:presLayoutVars>
          <dgm:bulletEnabled val="1"/>
        </dgm:presLayoutVars>
      </dgm:prSet>
      <dgm:spPr/>
    </dgm:pt>
  </dgm:ptLst>
  <dgm:cxnLst>
    <dgm:cxn modelId="{ECCCD40B-B339-BB45-B697-C48B4E85BD04}" type="presOf" srcId="{99CEC8D7-C626-47BD-8A4D-1A4CB053F98D}" destId="{350A9F2B-C078-A94E-9182-A17F66C9C22E}" srcOrd="0" destOrd="0" presId="urn:microsoft.com/office/officeart/2005/8/layout/vList2"/>
    <dgm:cxn modelId="{50E1D61C-0F0F-E34E-A0B8-24A9A0126B2E}" type="presOf" srcId="{755608EB-1E74-4AF7-83A7-346E04F5BD41}" destId="{C1D1CCB3-73F0-DC4D-A224-A579FFF45556}" srcOrd="0" destOrd="0" presId="urn:microsoft.com/office/officeart/2005/8/layout/vList2"/>
    <dgm:cxn modelId="{420DDD1D-3ECC-457E-942F-515A83E3038C}" srcId="{0D71643F-4FFA-4C1E-9119-F8019A867D0C}" destId="{F9131181-A50A-4609-BD50-6352CC00C14A}" srcOrd="2" destOrd="0" parTransId="{35D8D082-17AE-416B-BF33-99946EB4AA3D}" sibTransId="{2E106150-D1C2-4996-B96E-95368D914E9F}"/>
    <dgm:cxn modelId="{24C93428-01F1-244E-80AE-169474158BB5}" type="presOf" srcId="{F9131181-A50A-4609-BD50-6352CC00C14A}" destId="{1129A919-69B0-1946-BF9E-8FBAFA968D99}" srcOrd="0" destOrd="2" presId="urn:microsoft.com/office/officeart/2005/8/layout/vList2"/>
    <dgm:cxn modelId="{4038B641-04DB-4B22-AC1E-BAA8BB4B1745}" srcId="{A2CA40C4-2AC7-4F00-810E-531E8D4AE154}" destId="{0D71643F-4FFA-4C1E-9119-F8019A867D0C}" srcOrd="2" destOrd="0" parTransId="{E3312D1C-0C5D-4709-B67F-3EFB24A74D56}" sibTransId="{360DC090-0A89-4A7A-B0A1-EB4F45379611}"/>
    <dgm:cxn modelId="{AB415B4D-3A75-4EB7-8343-DA85E8D4485E}" srcId="{0D71643F-4FFA-4C1E-9119-F8019A867D0C}" destId="{FAAD9FBE-F10C-4C75-88B9-38D65AF232BB}" srcOrd="0" destOrd="0" parTransId="{7DF626DB-A6D2-4A6E-8D7A-CCFF8F9B216D}" sibTransId="{2AFFEA1B-9D50-493F-BBB7-BAE3245F47D7}"/>
    <dgm:cxn modelId="{8620714F-38DD-3E4C-9FC7-3633F75D6F7F}" type="presOf" srcId="{0D71643F-4FFA-4C1E-9119-F8019A867D0C}" destId="{FC68705F-C506-984E-B42E-78E2E3C267E2}" srcOrd="0" destOrd="0" presId="urn:microsoft.com/office/officeart/2005/8/layout/vList2"/>
    <dgm:cxn modelId="{7BDC4752-4F78-1A40-93EE-A1B1543CEE0B}" type="presOf" srcId="{FAAD9FBE-F10C-4C75-88B9-38D65AF232BB}" destId="{1129A919-69B0-1946-BF9E-8FBAFA968D99}" srcOrd="0" destOrd="0" presId="urn:microsoft.com/office/officeart/2005/8/layout/vList2"/>
    <dgm:cxn modelId="{AFE1666E-5630-264C-BDF0-0F1167C4011C}" type="presOf" srcId="{A2CA40C4-2AC7-4F00-810E-531E8D4AE154}" destId="{23E0B8F7-E113-D94F-9942-6ED253BDEBE0}" srcOrd="0" destOrd="0" presId="urn:microsoft.com/office/officeart/2005/8/layout/vList2"/>
    <dgm:cxn modelId="{37D849B3-FCF0-4D54-A5E0-ADEF3DA65AF1}" srcId="{A2CA40C4-2AC7-4F00-810E-531E8D4AE154}" destId="{755608EB-1E74-4AF7-83A7-346E04F5BD41}" srcOrd="0" destOrd="0" parTransId="{37EDDC97-1BF4-46F9-BD1A-FF84F760C1D7}" sibTransId="{ACB1237C-9E7D-4E46-B717-BB6AB9F9C7C1}"/>
    <dgm:cxn modelId="{EB3F13DC-0074-314B-9556-203C698E8031}" type="presOf" srcId="{2F132A87-5067-47DD-B120-FCB8B01CBEB3}" destId="{1129A919-69B0-1946-BF9E-8FBAFA968D99}" srcOrd="0" destOrd="1" presId="urn:microsoft.com/office/officeart/2005/8/layout/vList2"/>
    <dgm:cxn modelId="{E3ED12E7-1AA6-401B-BB8D-DF9B2CCFE56A}" srcId="{0D71643F-4FFA-4C1E-9119-F8019A867D0C}" destId="{2F132A87-5067-47DD-B120-FCB8B01CBEB3}" srcOrd="1" destOrd="0" parTransId="{3E01A2CD-1120-4B6C-9D07-5EFF5A8845CD}" sibTransId="{6B96CF3B-C699-494A-AF49-88AB2EDA7FC2}"/>
    <dgm:cxn modelId="{6600F2F6-FC65-4CFB-8158-DC0E2228E02F}" srcId="{A2CA40C4-2AC7-4F00-810E-531E8D4AE154}" destId="{99CEC8D7-C626-47BD-8A4D-1A4CB053F98D}" srcOrd="1" destOrd="0" parTransId="{27296F98-1E8D-47CE-9BC8-DE31F860DE1A}" sibTransId="{CE7C8B06-3A95-4056-B2F9-F2CDAB71B265}"/>
    <dgm:cxn modelId="{9D0FAB14-4066-E641-8A73-89FD33670B34}" type="presParOf" srcId="{23E0B8F7-E113-D94F-9942-6ED253BDEBE0}" destId="{C1D1CCB3-73F0-DC4D-A224-A579FFF45556}" srcOrd="0" destOrd="0" presId="urn:microsoft.com/office/officeart/2005/8/layout/vList2"/>
    <dgm:cxn modelId="{B1087F79-E23B-3941-B1C2-13EE228FBAD3}" type="presParOf" srcId="{23E0B8F7-E113-D94F-9942-6ED253BDEBE0}" destId="{D72E77E8-F1EB-D646-AA6C-BD9CFAD70383}" srcOrd="1" destOrd="0" presId="urn:microsoft.com/office/officeart/2005/8/layout/vList2"/>
    <dgm:cxn modelId="{592AEF3D-BAB7-B345-A9B3-CEAFBAC3A4F3}" type="presParOf" srcId="{23E0B8F7-E113-D94F-9942-6ED253BDEBE0}" destId="{350A9F2B-C078-A94E-9182-A17F66C9C22E}" srcOrd="2" destOrd="0" presId="urn:microsoft.com/office/officeart/2005/8/layout/vList2"/>
    <dgm:cxn modelId="{A329E814-35A0-CC45-B1B8-4FEBC03B992C}" type="presParOf" srcId="{23E0B8F7-E113-D94F-9942-6ED253BDEBE0}" destId="{8D426F8B-504E-B447-AE1D-06D0E3F10F20}" srcOrd="3" destOrd="0" presId="urn:microsoft.com/office/officeart/2005/8/layout/vList2"/>
    <dgm:cxn modelId="{74BE2AB5-3DE6-D04C-B8E1-C0BFE5579FBE}" type="presParOf" srcId="{23E0B8F7-E113-D94F-9942-6ED253BDEBE0}" destId="{FC68705F-C506-984E-B42E-78E2E3C267E2}" srcOrd="4" destOrd="0" presId="urn:microsoft.com/office/officeart/2005/8/layout/vList2"/>
    <dgm:cxn modelId="{E9FC68D5-5923-6D4A-9BC2-2CBEFA9D741D}" type="presParOf" srcId="{23E0B8F7-E113-D94F-9942-6ED253BDEBE0}" destId="{1129A919-69B0-1946-BF9E-8FBAFA968D99}"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AADE33-6D4E-4DF3-B9C4-8F4940069382}"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5813882-6A61-4267-8C1C-BA2D0EC6E73D}">
      <dgm:prSet/>
      <dgm:spPr/>
      <dgm:t>
        <a:bodyPr/>
        <a:lstStyle/>
        <a:p>
          <a:pPr>
            <a:defRPr cap="all"/>
          </a:pPr>
          <a:r>
            <a:rPr lang="en-US" b="0" baseline="0" dirty="0"/>
            <a:t>health</a:t>
          </a:r>
          <a:endParaRPr lang="en-US" dirty="0"/>
        </a:p>
      </dgm:t>
    </dgm:pt>
    <dgm:pt modelId="{E72FF994-DA59-4BC9-8137-A6D1167325D7}" type="parTrans" cxnId="{9EBA75A6-86A0-4EBE-8BE0-347B0E4C2DF9}">
      <dgm:prSet/>
      <dgm:spPr/>
      <dgm:t>
        <a:bodyPr/>
        <a:lstStyle/>
        <a:p>
          <a:endParaRPr lang="en-US"/>
        </a:p>
      </dgm:t>
    </dgm:pt>
    <dgm:pt modelId="{A16A3146-F9C6-4861-A75F-E7020FC24004}" type="sibTrans" cxnId="{9EBA75A6-86A0-4EBE-8BE0-347B0E4C2DF9}">
      <dgm:prSet/>
      <dgm:spPr/>
      <dgm:t>
        <a:bodyPr/>
        <a:lstStyle/>
        <a:p>
          <a:endParaRPr lang="en-US"/>
        </a:p>
      </dgm:t>
    </dgm:pt>
    <dgm:pt modelId="{84A1B0B2-B8CC-429C-B6A0-DC1025386469}">
      <dgm:prSet/>
      <dgm:spPr/>
      <dgm:t>
        <a:bodyPr/>
        <a:lstStyle/>
        <a:p>
          <a:pPr>
            <a:defRPr cap="all"/>
          </a:pPr>
          <a:r>
            <a:rPr lang="en-US" b="1" baseline="0" dirty="0"/>
            <a:t>L</a:t>
          </a:r>
          <a:r>
            <a:rPr lang="en-US" b="0" baseline="0" dirty="0"/>
            <a:t>ife</a:t>
          </a:r>
          <a:r>
            <a:rPr lang="en-US" b="1" baseline="0" dirty="0"/>
            <a:t>c</a:t>
          </a:r>
          <a:r>
            <a:rPr lang="en-US" b="0" baseline="0" dirty="0"/>
            <a:t>ycle </a:t>
          </a:r>
          <a:r>
            <a:rPr lang="en-US" b="1" baseline="0" dirty="0"/>
            <a:t>M</a:t>
          </a:r>
          <a:r>
            <a:rPr lang="en-US" b="0" baseline="0" dirty="0"/>
            <a:t>anagement (</a:t>
          </a:r>
          <a:r>
            <a:rPr lang="en-US" b="1" baseline="0" dirty="0"/>
            <a:t>LCM</a:t>
          </a:r>
          <a:r>
            <a:rPr lang="en-US" b="0" baseline="0" dirty="0"/>
            <a:t>)</a:t>
          </a:r>
          <a:endParaRPr lang="en-US" dirty="0"/>
        </a:p>
      </dgm:t>
    </dgm:pt>
    <dgm:pt modelId="{24E5E226-95FE-4703-8BB5-7FD79B56CA41}" type="parTrans" cxnId="{63D345E4-A58F-45D0-8CE5-3DC84A37E606}">
      <dgm:prSet/>
      <dgm:spPr/>
      <dgm:t>
        <a:bodyPr/>
        <a:lstStyle/>
        <a:p>
          <a:endParaRPr lang="en-US"/>
        </a:p>
      </dgm:t>
    </dgm:pt>
    <dgm:pt modelId="{F34D3889-B30E-4888-A500-DDF0A14F9E37}" type="sibTrans" cxnId="{63D345E4-A58F-45D0-8CE5-3DC84A37E606}">
      <dgm:prSet/>
      <dgm:spPr/>
      <dgm:t>
        <a:bodyPr/>
        <a:lstStyle/>
        <a:p>
          <a:endParaRPr lang="en-US"/>
        </a:p>
      </dgm:t>
    </dgm:pt>
    <dgm:pt modelId="{40494936-DF77-4ED5-8D91-ECA787F1DD5B}">
      <dgm:prSet/>
      <dgm:spPr/>
      <dgm:t>
        <a:bodyPr/>
        <a:lstStyle/>
        <a:p>
          <a:pPr>
            <a:defRPr cap="all"/>
          </a:pPr>
          <a:r>
            <a:rPr lang="en-US" b="0" baseline="0" dirty="0"/>
            <a:t>Performance</a:t>
          </a:r>
          <a:endParaRPr lang="en-US" dirty="0"/>
        </a:p>
      </dgm:t>
    </dgm:pt>
    <dgm:pt modelId="{65D88F6A-871B-47ED-A3E8-C78E081D9690}" type="parTrans" cxnId="{42C983BC-798B-4DC5-903D-32AA64B463A5}">
      <dgm:prSet/>
      <dgm:spPr/>
      <dgm:t>
        <a:bodyPr/>
        <a:lstStyle/>
        <a:p>
          <a:endParaRPr lang="en-US"/>
        </a:p>
      </dgm:t>
    </dgm:pt>
    <dgm:pt modelId="{649346FA-F82D-4D6E-9D6E-013CE8012CA1}" type="sibTrans" cxnId="{42C983BC-798B-4DC5-903D-32AA64B463A5}">
      <dgm:prSet/>
      <dgm:spPr/>
      <dgm:t>
        <a:bodyPr/>
        <a:lstStyle/>
        <a:p>
          <a:endParaRPr lang="en-US"/>
        </a:p>
      </dgm:t>
    </dgm:pt>
    <dgm:pt modelId="{99396EBD-C463-4FEB-8341-1A30CFC9F4FC}">
      <dgm:prSet/>
      <dgm:spPr/>
      <dgm:t>
        <a:bodyPr/>
        <a:lstStyle/>
        <a:p>
          <a:pPr>
            <a:defRPr cap="all"/>
          </a:pPr>
          <a:r>
            <a:rPr lang="en-US" b="0" baseline="0"/>
            <a:t>Statistics</a:t>
          </a:r>
          <a:endParaRPr lang="en-US"/>
        </a:p>
      </dgm:t>
    </dgm:pt>
    <dgm:pt modelId="{B085E733-578F-4848-80F4-3490B3989587}" type="parTrans" cxnId="{E00BE862-6B26-4D7C-8E75-99DF3D3E5BFE}">
      <dgm:prSet/>
      <dgm:spPr/>
      <dgm:t>
        <a:bodyPr/>
        <a:lstStyle/>
        <a:p>
          <a:endParaRPr lang="en-US"/>
        </a:p>
      </dgm:t>
    </dgm:pt>
    <dgm:pt modelId="{B2044176-8B1F-49EC-A6B6-D767284F042F}" type="sibTrans" cxnId="{E00BE862-6B26-4D7C-8E75-99DF3D3E5BFE}">
      <dgm:prSet/>
      <dgm:spPr/>
      <dgm:t>
        <a:bodyPr/>
        <a:lstStyle/>
        <a:p>
          <a:endParaRPr lang="en-US"/>
        </a:p>
      </dgm:t>
    </dgm:pt>
    <dgm:pt modelId="{A9A74D13-04A2-436C-88AE-E58C822C9E2F}">
      <dgm:prSet/>
      <dgm:spPr/>
      <dgm:t>
        <a:bodyPr/>
        <a:lstStyle/>
        <a:p>
          <a:pPr>
            <a:defRPr cap="all"/>
          </a:pPr>
          <a:r>
            <a:rPr lang="en-US" b="0" baseline="0"/>
            <a:t>Being proactive</a:t>
          </a:r>
          <a:endParaRPr lang="en-US"/>
        </a:p>
      </dgm:t>
    </dgm:pt>
    <dgm:pt modelId="{48E0F931-3406-4998-BE61-FE4CC4D8CA72}" type="parTrans" cxnId="{FF8A6670-D50C-4FDD-B415-407686106236}">
      <dgm:prSet/>
      <dgm:spPr/>
      <dgm:t>
        <a:bodyPr/>
        <a:lstStyle/>
        <a:p>
          <a:endParaRPr lang="en-US"/>
        </a:p>
      </dgm:t>
    </dgm:pt>
    <dgm:pt modelId="{4E772FA8-42DD-4CC2-BD90-9284FCCB34D7}" type="sibTrans" cxnId="{FF8A6670-D50C-4FDD-B415-407686106236}">
      <dgm:prSet/>
      <dgm:spPr/>
      <dgm:t>
        <a:bodyPr/>
        <a:lstStyle/>
        <a:p>
          <a:endParaRPr lang="en-US"/>
        </a:p>
      </dgm:t>
    </dgm:pt>
    <dgm:pt modelId="{B8B73044-FC10-4D99-BFA6-6C49E0B348AA}">
      <dgm:prSet/>
      <dgm:spPr/>
      <dgm:t>
        <a:bodyPr/>
        <a:lstStyle/>
        <a:p>
          <a:pPr>
            <a:defRPr cap="all"/>
          </a:pPr>
          <a:r>
            <a:rPr lang="en-US" b="0" baseline="0" dirty="0"/>
            <a:t>Optimization</a:t>
          </a:r>
          <a:endParaRPr lang="en-US" dirty="0"/>
        </a:p>
      </dgm:t>
    </dgm:pt>
    <dgm:pt modelId="{E42E05C5-F064-4C7B-BA7D-CDF1D832197D}" type="parTrans" cxnId="{6EF6D00F-19A7-45A0-A5C7-902D9BA5079C}">
      <dgm:prSet/>
      <dgm:spPr/>
      <dgm:t>
        <a:bodyPr/>
        <a:lstStyle/>
        <a:p>
          <a:endParaRPr lang="en-US"/>
        </a:p>
      </dgm:t>
    </dgm:pt>
    <dgm:pt modelId="{C70CF9D6-2869-46F5-B8AC-C69AC91AFD3D}" type="sibTrans" cxnId="{6EF6D00F-19A7-45A0-A5C7-902D9BA5079C}">
      <dgm:prSet/>
      <dgm:spPr/>
      <dgm:t>
        <a:bodyPr/>
        <a:lstStyle/>
        <a:p>
          <a:endParaRPr lang="en-US"/>
        </a:p>
      </dgm:t>
    </dgm:pt>
    <dgm:pt modelId="{65C87964-85F8-418A-AA9A-97D0AD8BA435}">
      <dgm:prSet/>
      <dgm:spPr/>
      <dgm:t>
        <a:bodyPr/>
        <a:lstStyle/>
        <a:p>
          <a:pPr>
            <a:defRPr cap="all"/>
          </a:pPr>
          <a:r>
            <a:rPr lang="en-US" b="0" baseline="0"/>
            <a:t>History</a:t>
          </a:r>
          <a:endParaRPr lang="en-US"/>
        </a:p>
      </dgm:t>
    </dgm:pt>
    <dgm:pt modelId="{678ECBFA-C743-49C6-B28E-F6DDA7D691C5}" type="parTrans" cxnId="{1D463880-BD2A-4786-B859-6D54E443FE33}">
      <dgm:prSet/>
      <dgm:spPr/>
      <dgm:t>
        <a:bodyPr/>
        <a:lstStyle/>
        <a:p>
          <a:endParaRPr lang="en-US"/>
        </a:p>
      </dgm:t>
    </dgm:pt>
    <dgm:pt modelId="{6B768FB4-228F-4D8C-A686-691C04194BEB}" type="sibTrans" cxnId="{1D463880-BD2A-4786-B859-6D54E443FE33}">
      <dgm:prSet/>
      <dgm:spPr/>
      <dgm:t>
        <a:bodyPr/>
        <a:lstStyle/>
        <a:p>
          <a:endParaRPr lang="en-US"/>
        </a:p>
      </dgm:t>
    </dgm:pt>
    <dgm:pt modelId="{A8ECE97A-79C0-49CC-BFBD-B228105184F8}" type="pres">
      <dgm:prSet presAssocID="{DCAADE33-6D4E-4DF3-B9C4-8F4940069382}" presName="root" presStyleCnt="0">
        <dgm:presLayoutVars>
          <dgm:dir/>
          <dgm:resizeHandles val="exact"/>
        </dgm:presLayoutVars>
      </dgm:prSet>
      <dgm:spPr/>
    </dgm:pt>
    <dgm:pt modelId="{426FA819-6BF4-4DCF-A65A-448E8BD84CF6}" type="pres">
      <dgm:prSet presAssocID="{75813882-6A61-4267-8C1C-BA2D0EC6E73D}" presName="compNode" presStyleCnt="0"/>
      <dgm:spPr/>
    </dgm:pt>
    <dgm:pt modelId="{B94FE974-A49A-4B9A-8F21-7531A496FF20}" type="pres">
      <dgm:prSet presAssocID="{75813882-6A61-4267-8C1C-BA2D0EC6E73D}" presName="iconBgRect" presStyleLbl="bgShp" presStyleIdx="0" presStyleCnt="7"/>
      <dgm:spPr/>
    </dgm:pt>
    <dgm:pt modelId="{0E5DB79F-95B6-4DE6-977B-BEC9C6C35B1D}" type="pres">
      <dgm:prSet presAssocID="{75813882-6A61-4267-8C1C-BA2D0EC6E73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EE342F2E-990D-487E-B050-8FF329D54261}" type="pres">
      <dgm:prSet presAssocID="{75813882-6A61-4267-8C1C-BA2D0EC6E73D}" presName="spaceRect" presStyleCnt="0"/>
      <dgm:spPr/>
    </dgm:pt>
    <dgm:pt modelId="{45905930-9C84-420A-817E-978A23974260}" type="pres">
      <dgm:prSet presAssocID="{75813882-6A61-4267-8C1C-BA2D0EC6E73D}" presName="textRect" presStyleLbl="revTx" presStyleIdx="0" presStyleCnt="7">
        <dgm:presLayoutVars>
          <dgm:chMax val="1"/>
          <dgm:chPref val="1"/>
        </dgm:presLayoutVars>
      </dgm:prSet>
      <dgm:spPr/>
    </dgm:pt>
    <dgm:pt modelId="{57A9F83D-B72B-47DA-A493-010C9E27E113}" type="pres">
      <dgm:prSet presAssocID="{A16A3146-F9C6-4861-A75F-E7020FC24004}" presName="sibTrans" presStyleCnt="0"/>
      <dgm:spPr/>
    </dgm:pt>
    <dgm:pt modelId="{73A1851A-1573-4DDA-AF5D-3E5845473F9F}" type="pres">
      <dgm:prSet presAssocID="{84A1B0B2-B8CC-429C-B6A0-DC1025386469}" presName="compNode" presStyleCnt="0"/>
      <dgm:spPr/>
    </dgm:pt>
    <dgm:pt modelId="{49F39669-3287-4C4C-A7A8-A1D1FF9C94EB}" type="pres">
      <dgm:prSet presAssocID="{84A1B0B2-B8CC-429C-B6A0-DC1025386469}" presName="iconBgRect" presStyleLbl="bgShp" presStyleIdx="1" presStyleCnt="7"/>
      <dgm:spPr/>
    </dgm:pt>
    <dgm:pt modelId="{A3D13D14-B942-48AD-B641-682FEC93A967}" type="pres">
      <dgm:prSet presAssocID="{84A1B0B2-B8CC-429C-B6A0-DC102538646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8B2C8BB-82F9-4A84-B9A0-CCECF0198A74}" type="pres">
      <dgm:prSet presAssocID="{84A1B0B2-B8CC-429C-B6A0-DC1025386469}" presName="spaceRect" presStyleCnt="0"/>
      <dgm:spPr/>
    </dgm:pt>
    <dgm:pt modelId="{29CBB73B-A49C-4287-A0D7-1DD7BEEFA218}" type="pres">
      <dgm:prSet presAssocID="{84A1B0B2-B8CC-429C-B6A0-DC1025386469}" presName="textRect" presStyleLbl="revTx" presStyleIdx="1" presStyleCnt="7">
        <dgm:presLayoutVars>
          <dgm:chMax val="1"/>
          <dgm:chPref val="1"/>
        </dgm:presLayoutVars>
      </dgm:prSet>
      <dgm:spPr/>
    </dgm:pt>
    <dgm:pt modelId="{39C246EB-5ECB-43A4-B48E-060DD6002944}" type="pres">
      <dgm:prSet presAssocID="{F34D3889-B30E-4888-A500-DDF0A14F9E37}" presName="sibTrans" presStyleCnt="0"/>
      <dgm:spPr/>
    </dgm:pt>
    <dgm:pt modelId="{51CE740F-02B3-468C-8507-A2EEA48F85A0}" type="pres">
      <dgm:prSet presAssocID="{40494936-DF77-4ED5-8D91-ECA787F1DD5B}" presName="compNode" presStyleCnt="0"/>
      <dgm:spPr/>
    </dgm:pt>
    <dgm:pt modelId="{4E1E1906-9F23-42D4-AF52-15EF76E4AF96}" type="pres">
      <dgm:prSet presAssocID="{40494936-DF77-4ED5-8D91-ECA787F1DD5B}" presName="iconBgRect" presStyleLbl="bgShp" presStyleIdx="2" presStyleCnt="7"/>
      <dgm:spPr/>
    </dgm:pt>
    <dgm:pt modelId="{F64AD958-ED3E-4729-A32F-47EF90DA730C}" type="pres">
      <dgm:prSet presAssocID="{40494936-DF77-4ED5-8D91-ECA787F1DD5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79F9E2D-00AC-463A-B293-BC1B96BEF33E}" type="pres">
      <dgm:prSet presAssocID="{40494936-DF77-4ED5-8D91-ECA787F1DD5B}" presName="spaceRect" presStyleCnt="0"/>
      <dgm:spPr/>
    </dgm:pt>
    <dgm:pt modelId="{82364FE5-489B-47FC-A9DA-E5C4AFC938E2}" type="pres">
      <dgm:prSet presAssocID="{40494936-DF77-4ED5-8D91-ECA787F1DD5B}" presName="textRect" presStyleLbl="revTx" presStyleIdx="2" presStyleCnt="7">
        <dgm:presLayoutVars>
          <dgm:chMax val="1"/>
          <dgm:chPref val="1"/>
        </dgm:presLayoutVars>
      </dgm:prSet>
      <dgm:spPr/>
    </dgm:pt>
    <dgm:pt modelId="{3617CB13-FC32-4ABE-9D16-AD34BEF8A051}" type="pres">
      <dgm:prSet presAssocID="{649346FA-F82D-4D6E-9D6E-013CE8012CA1}" presName="sibTrans" presStyleCnt="0"/>
      <dgm:spPr/>
    </dgm:pt>
    <dgm:pt modelId="{2BF3A8AA-53FE-40A4-B1CD-28C499CB0FAD}" type="pres">
      <dgm:prSet presAssocID="{99396EBD-C463-4FEB-8341-1A30CFC9F4FC}" presName="compNode" presStyleCnt="0"/>
      <dgm:spPr/>
    </dgm:pt>
    <dgm:pt modelId="{A4ED10F6-F798-4632-A4AD-FA521DDAB0ED}" type="pres">
      <dgm:prSet presAssocID="{99396EBD-C463-4FEB-8341-1A30CFC9F4FC}" presName="iconBgRect" presStyleLbl="bgShp" presStyleIdx="3" presStyleCnt="7"/>
      <dgm:spPr/>
    </dgm:pt>
    <dgm:pt modelId="{64DB5277-89F2-493B-8B91-455EE832E459}" type="pres">
      <dgm:prSet presAssocID="{99396EBD-C463-4FEB-8341-1A30CFC9F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2EE1E11D-4708-423A-B4D3-AF436A7FDB76}" type="pres">
      <dgm:prSet presAssocID="{99396EBD-C463-4FEB-8341-1A30CFC9F4FC}" presName="spaceRect" presStyleCnt="0"/>
      <dgm:spPr/>
    </dgm:pt>
    <dgm:pt modelId="{5008C6DD-99F6-44F0-AE92-6C8AB2AB380F}" type="pres">
      <dgm:prSet presAssocID="{99396EBD-C463-4FEB-8341-1A30CFC9F4FC}" presName="textRect" presStyleLbl="revTx" presStyleIdx="3" presStyleCnt="7">
        <dgm:presLayoutVars>
          <dgm:chMax val="1"/>
          <dgm:chPref val="1"/>
        </dgm:presLayoutVars>
      </dgm:prSet>
      <dgm:spPr/>
    </dgm:pt>
    <dgm:pt modelId="{3F3F2374-6752-46FF-8820-DA62F1325010}" type="pres">
      <dgm:prSet presAssocID="{B2044176-8B1F-49EC-A6B6-D767284F042F}" presName="sibTrans" presStyleCnt="0"/>
      <dgm:spPr/>
    </dgm:pt>
    <dgm:pt modelId="{1F77E3E5-8A09-4DDA-A6B8-973E9FBEC81F}" type="pres">
      <dgm:prSet presAssocID="{A9A74D13-04A2-436C-88AE-E58C822C9E2F}" presName="compNode" presStyleCnt="0"/>
      <dgm:spPr/>
    </dgm:pt>
    <dgm:pt modelId="{5A45D344-6378-4CE4-8CD2-4605AB59F972}" type="pres">
      <dgm:prSet presAssocID="{A9A74D13-04A2-436C-88AE-E58C822C9E2F}" presName="iconBgRect" presStyleLbl="bgShp" presStyleIdx="4" presStyleCnt="7"/>
      <dgm:spPr/>
    </dgm:pt>
    <dgm:pt modelId="{020F4D5A-5183-404B-AC01-67A5799C9099}" type="pres">
      <dgm:prSet presAssocID="{A9A74D13-04A2-436C-88AE-E58C822C9E2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ck"/>
        </a:ext>
      </dgm:extLst>
    </dgm:pt>
    <dgm:pt modelId="{8AAB739F-1922-45EB-A374-EEE4CFDACCCB}" type="pres">
      <dgm:prSet presAssocID="{A9A74D13-04A2-436C-88AE-E58C822C9E2F}" presName="spaceRect" presStyleCnt="0"/>
      <dgm:spPr/>
    </dgm:pt>
    <dgm:pt modelId="{3B82A0B4-E1D9-4730-B4A4-20096C4C8D75}" type="pres">
      <dgm:prSet presAssocID="{A9A74D13-04A2-436C-88AE-E58C822C9E2F}" presName="textRect" presStyleLbl="revTx" presStyleIdx="4" presStyleCnt="7">
        <dgm:presLayoutVars>
          <dgm:chMax val="1"/>
          <dgm:chPref val="1"/>
        </dgm:presLayoutVars>
      </dgm:prSet>
      <dgm:spPr/>
    </dgm:pt>
    <dgm:pt modelId="{167377BC-1590-4499-BE38-692BDA6E1D6A}" type="pres">
      <dgm:prSet presAssocID="{4E772FA8-42DD-4CC2-BD90-9284FCCB34D7}" presName="sibTrans" presStyleCnt="0"/>
      <dgm:spPr/>
    </dgm:pt>
    <dgm:pt modelId="{03368FBB-2E51-456C-898C-F3CF2C6E29AB}" type="pres">
      <dgm:prSet presAssocID="{B8B73044-FC10-4D99-BFA6-6C49E0B348AA}" presName="compNode" presStyleCnt="0"/>
      <dgm:spPr/>
    </dgm:pt>
    <dgm:pt modelId="{F190CAB6-E5CB-4C13-9928-D7C4D7E151D3}" type="pres">
      <dgm:prSet presAssocID="{B8B73044-FC10-4D99-BFA6-6C49E0B348AA}" presName="iconBgRect" presStyleLbl="bgShp" presStyleIdx="5" presStyleCnt="7"/>
      <dgm:spPr/>
    </dgm:pt>
    <dgm:pt modelId="{97E4FB88-03D3-4B0F-8E3D-4E88390C89FD}" type="pres">
      <dgm:prSet presAssocID="{B8B73044-FC10-4D99-BFA6-6C49E0B348AA}"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71A4BFCE-7B2D-4117-A764-BD170CDEE1B5}" type="pres">
      <dgm:prSet presAssocID="{B8B73044-FC10-4D99-BFA6-6C49E0B348AA}" presName="spaceRect" presStyleCnt="0"/>
      <dgm:spPr/>
    </dgm:pt>
    <dgm:pt modelId="{BDD45C30-3331-4C47-8A87-ED62989394BC}" type="pres">
      <dgm:prSet presAssocID="{B8B73044-FC10-4D99-BFA6-6C49E0B348AA}" presName="textRect" presStyleLbl="revTx" presStyleIdx="5" presStyleCnt="7">
        <dgm:presLayoutVars>
          <dgm:chMax val="1"/>
          <dgm:chPref val="1"/>
        </dgm:presLayoutVars>
      </dgm:prSet>
      <dgm:spPr/>
    </dgm:pt>
    <dgm:pt modelId="{121EFE6A-D368-4949-AB62-91F054E60C21}" type="pres">
      <dgm:prSet presAssocID="{C70CF9D6-2869-46F5-B8AC-C69AC91AFD3D}" presName="sibTrans" presStyleCnt="0"/>
      <dgm:spPr/>
    </dgm:pt>
    <dgm:pt modelId="{3F239BD9-5317-4E69-8F39-C5BDEB2D03FA}" type="pres">
      <dgm:prSet presAssocID="{65C87964-85F8-418A-AA9A-97D0AD8BA435}" presName="compNode" presStyleCnt="0"/>
      <dgm:spPr/>
    </dgm:pt>
    <dgm:pt modelId="{75297A81-5252-4C6A-B915-D8E76F521C63}" type="pres">
      <dgm:prSet presAssocID="{65C87964-85F8-418A-AA9A-97D0AD8BA435}" presName="iconBgRect" presStyleLbl="bgShp" presStyleIdx="6" presStyleCnt="7"/>
      <dgm:spPr/>
    </dgm:pt>
    <dgm:pt modelId="{7FED2376-2FDB-488B-A908-F1C789416A77}" type="pres">
      <dgm:prSet presAssocID="{65C87964-85F8-418A-AA9A-97D0AD8BA43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ourglass Finished"/>
        </a:ext>
      </dgm:extLst>
    </dgm:pt>
    <dgm:pt modelId="{517C79A3-9D58-422E-B464-A9487E9F96B8}" type="pres">
      <dgm:prSet presAssocID="{65C87964-85F8-418A-AA9A-97D0AD8BA435}" presName="spaceRect" presStyleCnt="0"/>
      <dgm:spPr/>
    </dgm:pt>
    <dgm:pt modelId="{B15F5772-C2E9-417E-9607-DC2ABCE2B90A}" type="pres">
      <dgm:prSet presAssocID="{65C87964-85F8-418A-AA9A-97D0AD8BA435}" presName="textRect" presStyleLbl="revTx" presStyleIdx="6" presStyleCnt="7">
        <dgm:presLayoutVars>
          <dgm:chMax val="1"/>
          <dgm:chPref val="1"/>
        </dgm:presLayoutVars>
      </dgm:prSet>
      <dgm:spPr/>
    </dgm:pt>
  </dgm:ptLst>
  <dgm:cxnLst>
    <dgm:cxn modelId="{6EF6D00F-19A7-45A0-A5C7-902D9BA5079C}" srcId="{DCAADE33-6D4E-4DF3-B9C4-8F4940069382}" destId="{B8B73044-FC10-4D99-BFA6-6C49E0B348AA}" srcOrd="5" destOrd="0" parTransId="{E42E05C5-F064-4C7B-BA7D-CDF1D832197D}" sibTransId="{C70CF9D6-2869-46F5-B8AC-C69AC91AFD3D}"/>
    <dgm:cxn modelId="{FA83E021-49B6-4E28-8070-D5EF386DB7B2}" type="presOf" srcId="{B8B73044-FC10-4D99-BFA6-6C49E0B348AA}" destId="{BDD45C30-3331-4C47-8A87-ED62989394BC}" srcOrd="0" destOrd="0" presId="urn:microsoft.com/office/officeart/2018/5/layout/IconCircleLabelList"/>
    <dgm:cxn modelId="{E3F29B3E-32A3-45C0-881A-9B73F41832A8}" type="presOf" srcId="{75813882-6A61-4267-8C1C-BA2D0EC6E73D}" destId="{45905930-9C84-420A-817E-978A23974260}" srcOrd="0" destOrd="0" presId="urn:microsoft.com/office/officeart/2018/5/layout/IconCircleLabelList"/>
    <dgm:cxn modelId="{B8240148-E657-4FDF-868E-CDD9C13944A3}" type="presOf" srcId="{99396EBD-C463-4FEB-8341-1A30CFC9F4FC}" destId="{5008C6DD-99F6-44F0-AE92-6C8AB2AB380F}" srcOrd="0" destOrd="0" presId="urn:microsoft.com/office/officeart/2018/5/layout/IconCircleLabelList"/>
    <dgm:cxn modelId="{E00BE862-6B26-4D7C-8E75-99DF3D3E5BFE}" srcId="{DCAADE33-6D4E-4DF3-B9C4-8F4940069382}" destId="{99396EBD-C463-4FEB-8341-1A30CFC9F4FC}" srcOrd="3" destOrd="0" parTransId="{B085E733-578F-4848-80F4-3490B3989587}" sibTransId="{B2044176-8B1F-49EC-A6B6-D767284F042F}"/>
    <dgm:cxn modelId="{FF8A6670-D50C-4FDD-B415-407686106236}" srcId="{DCAADE33-6D4E-4DF3-B9C4-8F4940069382}" destId="{A9A74D13-04A2-436C-88AE-E58C822C9E2F}" srcOrd="4" destOrd="0" parTransId="{48E0F931-3406-4998-BE61-FE4CC4D8CA72}" sibTransId="{4E772FA8-42DD-4CC2-BD90-9284FCCB34D7}"/>
    <dgm:cxn modelId="{1D463880-BD2A-4786-B859-6D54E443FE33}" srcId="{DCAADE33-6D4E-4DF3-B9C4-8F4940069382}" destId="{65C87964-85F8-418A-AA9A-97D0AD8BA435}" srcOrd="6" destOrd="0" parTransId="{678ECBFA-C743-49C6-B28E-F6DDA7D691C5}" sibTransId="{6B768FB4-228F-4D8C-A686-691C04194BEB}"/>
    <dgm:cxn modelId="{1DF1F596-7BDE-474A-9990-18A53E175906}" type="presOf" srcId="{65C87964-85F8-418A-AA9A-97D0AD8BA435}" destId="{B15F5772-C2E9-417E-9607-DC2ABCE2B90A}" srcOrd="0" destOrd="0" presId="urn:microsoft.com/office/officeart/2018/5/layout/IconCircleLabelList"/>
    <dgm:cxn modelId="{F084AD99-7C58-4605-9806-542A7D819BCC}" type="presOf" srcId="{84A1B0B2-B8CC-429C-B6A0-DC1025386469}" destId="{29CBB73B-A49C-4287-A0D7-1DD7BEEFA218}" srcOrd="0" destOrd="0" presId="urn:microsoft.com/office/officeart/2018/5/layout/IconCircleLabelList"/>
    <dgm:cxn modelId="{CF15FE9C-39B4-4A3B-8E91-0347D8D911A7}" type="presOf" srcId="{40494936-DF77-4ED5-8D91-ECA787F1DD5B}" destId="{82364FE5-489B-47FC-A9DA-E5C4AFC938E2}" srcOrd="0" destOrd="0" presId="urn:microsoft.com/office/officeart/2018/5/layout/IconCircleLabelList"/>
    <dgm:cxn modelId="{9EBA75A6-86A0-4EBE-8BE0-347B0E4C2DF9}" srcId="{DCAADE33-6D4E-4DF3-B9C4-8F4940069382}" destId="{75813882-6A61-4267-8C1C-BA2D0EC6E73D}" srcOrd="0" destOrd="0" parTransId="{E72FF994-DA59-4BC9-8137-A6D1167325D7}" sibTransId="{A16A3146-F9C6-4861-A75F-E7020FC24004}"/>
    <dgm:cxn modelId="{A41098AB-1ACB-4DF3-A330-166F21015A73}" type="presOf" srcId="{A9A74D13-04A2-436C-88AE-E58C822C9E2F}" destId="{3B82A0B4-E1D9-4730-B4A4-20096C4C8D75}" srcOrd="0" destOrd="0" presId="urn:microsoft.com/office/officeart/2018/5/layout/IconCircleLabelList"/>
    <dgm:cxn modelId="{42C983BC-798B-4DC5-903D-32AA64B463A5}" srcId="{DCAADE33-6D4E-4DF3-B9C4-8F4940069382}" destId="{40494936-DF77-4ED5-8D91-ECA787F1DD5B}" srcOrd="2" destOrd="0" parTransId="{65D88F6A-871B-47ED-A3E8-C78E081D9690}" sibTransId="{649346FA-F82D-4D6E-9D6E-013CE8012CA1}"/>
    <dgm:cxn modelId="{892254C3-8330-4976-91EA-7711D9BBC6C5}" type="presOf" srcId="{DCAADE33-6D4E-4DF3-B9C4-8F4940069382}" destId="{A8ECE97A-79C0-49CC-BFBD-B228105184F8}" srcOrd="0" destOrd="0" presId="urn:microsoft.com/office/officeart/2018/5/layout/IconCircleLabelList"/>
    <dgm:cxn modelId="{63D345E4-A58F-45D0-8CE5-3DC84A37E606}" srcId="{DCAADE33-6D4E-4DF3-B9C4-8F4940069382}" destId="{84A1B0B2-B8CC-429C-B6A0-DC1025386469}" srcOrd="1" destOrd="0" parTransId="{24E5E226-95FE-4703-8BB5-7FD79B56CA41}" sibTransId="{F34D3889-B30E-4888-A500-DDF0A14F9E37}"/>
    <dgm:cxn modelId="{1771EF66-BCDF-44C9-8A0B-F050882D4F72}" type="presParOf" srcId="{A8ECE97A-79C0-49CC-BFBD-B228105184F8}" destId="{426FA819-6BF4-4DCF-A65A-448E8BD84CF6}" srcOrd="0" destOrd="0" presId="urn:microsoft.com/office/officeart/2018/5/layout/IconCircleLabelList"/>
    <dgm:cxn modelId="{ADEF4B2D-3C51-480E-BA24-C1010543400E}" type="presParOf" srcId="{426FA819-6BF4-4DCF-A65A-448E8BD84CF6}" destId="{B94FE974-A49A-4B9A-8F21-7531A496FF20}" srcOrd="0" destOrd="0" presId="urn:microsoft.com/office/officeart/2018/5/layout/IconCircleLabelList"/>
    <dgm:cxn modelId="{3B1B5488-DA76-4DBB-AAAE-A4CC2EB3DD3E}" type="presParOf" srcId="{426FA819-6BF4-4DCF-A65A-448E8BD84CF6}" destId="{0E5DB79F-95B6-4DE6-977B-BEC9C6C35B1D}" srcOrd="1" destOrd="0" presId="urn:microsoft.com/office/officeart/2018/5/layout/IconCircleLabelList"/>
    <dgm:cxn modelId="{F4337CB4-3415-4F53-A135-C54401FC3CC0}" type="presParOf" srcId="{426FA819-6BF4-4DCF-A65A-448E8BD84CF6}" destId="{EE342F2E-990D-487E-B050-8FF329D54261}" srcOrd="2" destOrd="0" presId="urn:microsoft.com/office/officeart/2018/5/layout/IconCircleLabelList"/>
    <dgm:cxn modelId="{CBA44458-2E8E-4AE4-AF9D-F67B8FA967BF}" type="presParOf" srcId="{426FA819-6BF4-4DCF-A65A-448E8BD84CF6}" destId="{45905930-9C84-420A-817E-978A23974260}" srcOrd="3" destOrd="0" presId="urn:microsoft.com/office/officeart/2018/5/layout/IconCircleLabelList"/>
    <dgm:cxn modelId="{F64D8975-30EE-447A-8489-48453519ABB0}" type="presParOf" srcId="{A8ECE97A-79C0-49CC-BFBD-B228105184F8}" destId="{57A9F83D-B72B-47DA-A493-010C9E27E113}" srcOrd="1" destOrd="0" presId="urn:microsoft.com/office/officeart/2018/5/layout/IconCircleLabelList"/>
    <dgm:cxn modelId="{5B0F1891-F8C4-4D38-BE5E-C3C2CA1E119C}" type="presParOf" srcId="{A8ECE97A-79C0-49CC-BFBD-B228105184F8}" destId="{73A1851A-1573-4DDA-AF5D-3E5845473F9F}" srcOrd="2" destOrd="0" presId="urn:microsoft.com/office/officeart/2018/5/layout/IconCircleLabelList"/>
    <dgm:cxn modelId="{D5D3F026-3206-4992-B0DA-7BDEE319FEC0}" type="presParOf" srcId="{73A1851A-1573-4DDA-AF5D-3E5845473F9F}" destId="{49F39669-3287-4C4C-A7A8-A1D1FF9C94EB}" srcOrd="0" destOrd="0" presId="urn:microsoft.com/office/officeart/2018/5/layout/IconCircleLabelList"/>
    <dgm:cxn modelId="{D9FE2A94-E4F4-4039-995B-E050E59C9E2B}" type="presParOf" srcId="{73A1851A-1573-4DDA-AF5D-3E5845473F9F}" destId="{A3D13D14-B942-48AD-B641-682FEC93A967}" srcOrd="1" destOrd="0" presId="urn:microsoft.com/office/officeart/2018/5/layout/IconCircleLabelList"/>
    <dgm:cxn modelId="{31798AF7-7A58-4E96-BCAC-E0AFC1CF1247}" type="presParOf" srcId="{73A1851A-1573-4DDA-AF5D-3E5845473F9F}" destId="{78B2C8BB-82F9-4A84-B9A0-CCECF0198A74}" srcOrd="2" destOrd="0" presId="urn:microsoft.com/office/officeart/2018/5/layout/IconCircleLabelList"/>
    <dgm:cxn modelId="{0D6FAC7F-8DD4-452E-BB51-657A51126D60}" type="presParOf" srcId="{73A1851A-1573-4DDA-AF5D-3E5845473F9F}" destId="{29CBB73B-A49C-4287-A0D7-1DD7BEEFA218}" srcOrd="3" destOrd="0" presId="urn:microsoft.com/office/officeart/2018/5/layout/IconCircleLabelList"/>
    <dgm:cxn modelId="{7E02B4C8-CD2E-4BF8-B084-1486943FB77E}" type="presParOf" srcId="{A8ECE97A-79C0-49CC-BFBD-B228105184F8}" destId="{39C246EB-5ECB-43A4-B48E-060DD6002944}" srcOrd="3" destOrd="0" presId="urn:microsoft.com/office/officeart/2018/5/layout/IconCircleLabelList"/>
    <dgm:cxn modelId="{11EF78F3-CE21-4305-A5DA-904025316966}" type="presParOf" srcId="{A8ECE97A-79C0-49CC-BFBD-B228105184F8}" destId="{51CE740F-02B3-468C-8507-A2EEA48F85A0}" srcOrd="4" destOrd="0" presId="urn:microsoft.com/office/officeart/2018/5/layout/IconCircleLabelList"/>
    <dgm:cxn modelId="{754D3270-8923-43B5-AA8C-E5EA6179A04F}" type="presParOf" srcId="{51CE740F-02B3-468C-8507-A2EEA48F85A0}" destId="{4E1E1906-9F23-42D4-AF52-15EF76E4AF96}" srcOrd="0" destOrd="0" presId="urn:microsoft.com/office/officeart/2018/5/layout/IconCircleLabelList"/>
    <dgm:cxn modelId="{A9B96963-2A31-4EBD-B8D3-DC474E074700}" type="presParOf" srcId="{51CE740F-02B3-468C-8507-A2EEA48F85A0}" destId="{F64AD958-ED3E-4729-A32F-47EF90DA730C}" srcOrd="1" destOrd="0" presId="urn:microsoft.com/office/officeart/2018/5/layout/IconCircleLabelList"/>
    <dgm:cxn modelId="{8B7B650C-8283-40FE-A7FB-DF8020784E84}" type="presParOf" srcId="{51CE740F-02B3-468C-8507-A2EEA48F85A0}" destId="{279F9E2D-00AC-463A-B293-BC1B96BEF33E}" srcOrd="2" destOrd="0" presId="urn:microsoft.com/office/officeart/2018/5/layout/IconCircleLabelList"/>
    <dgm:cxn modelId="{54AD4B66-15BC-4DD3-B34C-1EEBB48CB8B7}" type="presParOf" srcId="{51CE740F-02B3-468C-8507-A2EEA48F85A0}" destId="{82364FE5-489B-47FC-A9DA-E5C4AFC938E2}" srcOrd="3" destOrd="0" presId="urn:microsoft.com/office/officeart/2018/5/layout/IconCircleLabelList"/>
    <dgm:cxn modelId="{9D920E1F-2BBC-4078-871C-0FF3BB320954}" type="presParOf" srcId="{A8ECE97A-79C0-49CC-BFBD-B228105184F8}" destId="{3617CB13-FC32-4ABE-9D16-AD34BEF8A051}" srcOrd="5" destOrd="0" presId="urn:microsoft.com/office/officeart/2018/5/layout/IconCircleLabelList"/>
    <dgm:cxn modelId="{DC31B4DD-410C-4D2C-8B9E-D96609893730}" type="presParOf" srcId="{A8ECE97A-79C0-49CC-BFBD-B228105184F8}" destId="{2BF3A8AA-53FE-40A4-B1CD-28C499CB0FAD}" srcOrd="6" destOrd="0" presId="urn:microsoft.com/office/officeart/2018/5/layout/IconCircleLabelList"/>
    <dgm:cxn modelId="{466A3200-8CA0-4194-9B20-A3E17B520C3D}" type="presParOf" srcId="{2BF3A8AA-53FE-40A4-B1CD-28C499CB0FAD}" destId="{A4ED10F6-F798-4632-A4AD-FA521DDAB0ED}" srcOrd="0" destOrd="0" presId="urn:microsoft.com/office/officeart/2018/5/layout/IconCircleLabelList"/>
    <dgm:cxn modelId="{05C8ACB6-4582-4E25-BCA4-0F8046806983}" type="presParOf" srcId="{2BF3A8AA-53FE-40A4-B1CD-28C499CB0FAD}" destId="{64DB5277-89F2-493B-8B91-455EE832E459}" srcOrd="1" destOrd="0" presId="urn:microsoft.com/office/officeart/2018/5/layout/IconCircleLabelList"/>
    <dgm:cxn modelId="{B13B30D0-1EA2-4EF5-98AB-AC428BF47126}" type="presParOf" srcId="{2BF3A8AA-53FE-40A4-B1CD-28C499CB0FAD}" destId="{2EE1E11D-4708-423A-B4D3-AF436A7FDB76}" srcOrd="2" destOrd="0" presId="urn:microsoft.com/office/officeart/2018/5/layout/IconCircleLabelList"/>
    <dgm:cxn modelId="{A560E197-F626-404B-B93D-39BF4799DE60}" type="presParOf" srcId="{2BF3A8AA-53FE-40A4-B1CD-28C499CB0FAD}" destId="{5008C6DD-99F6-44F0-AE92-6C8AB2AB380F}" srcOrd="3" destOrd="0" presId="urn:microsoft.com/office/officeart/2018/5/layout/IconCircleLabelList"/>
    <dgm:cxn modelId="{6F117D98-A442-4692-9242-90C97075C3FF}" type="presParOf" srcId="{A8ECE97A-79C0-49CC-BFBD-B228105184F8}" destId="{3F3F2374-6752-46FF-8820-DA62F1325010}" srcOrd="7" destOrd="0" presId="urn:microsoft.com/office/officeart/2018/5/layout/IconCircleLabelList"/>
    <dgm:cxn modelId="{44F1151E-19D4-4AC5-B053-A7189744374B}" type="presParOf" srcId="{A8ECE97A-79C0-49CC-BFBD-B228105184F8}" destId="{1F77E3E5-8A09-4DDA-A6B8-973E9FBEC81F}" srcOrd="8" destOrd="0" presId="urn:microsoft.com/office/officeart/2018/5/layout/IconCircleLabelList"/>
    <dgm:cxn modelId="{C4B0816A-756D-45D7-A0B3-3EE76B9E736F}" type="presParOf" srcId="{1F77E3E5-8A09-4DDA-A6B8-973E9FBEC81F}" destId="{5A45D344-6378-4CE4-8CD2-4605AB59F972}" srcOrd="0" destOrd="0" presId="urn:microsoft.com/office/officeart/2018/5/layout/IconCircleLabelList"/>
    <dgm:cxn modelId="{0441AB6F-E541-4FA3-A467-3E2578C31D77}" type="presParOf" srcId="{1F77E3E5-8A09-4DDA-A6B8-973E9FBEC81F}" destId="{020F4D5A-5183-404B-AC01-67A5799C9099}" srcOrd="1" destOrd="0" presId="urn:microsoft.com/office/officeart/2018/5/layout/IconCircleLabelList"/>
    <dgm:cxn modelId="{A62441D0-4E3B-4CFC-B000-A2850A51A73B}" type="presParOf" srcId="{1F77E3E5-8A09-4DDA-A6B8-973E9FBEC81F}" destId="{8AAB739F-1922-45EB-A374-EEE4CFDACCCB}" srcOrd="2" destOrd="0" presId="urn:microsoft.com/office/officeart/2018/5/layout/IconCircleLabelList"/>
    <dgm:cxn modelId="{2AC8D763-0B38-4BFC-8FB5-C17E579FEDDB}" type="presParOf" srcId="{1F77E3E5-8A09-4DDA-A6B8-973E9FBEC81F}" destId="{3B82A0B4-E1D9-4730-B4A4-20096C4C8D75}" srcOrd="3" destOrd="0" presId="urn:microsoft.com/office/officeart/2018/5/layout/IconCircleLabelList"/>
    <dgm:cxn modelId="{06237E1A-224A-407E-BB0F-5DB9AB301CAB}" type="presParOf" srcId="{A8ECE97A-79C0-49CC-BFBD-B228105184F8}" destId="{167377BC-1590-4499-BE38-692BDA6E1D6A}" srcOrd="9" destOrd="0" presId="urn:microsoft.com/office/officeart/2018/5/layout/IconCircleLabelList"/>
    <dgm:cxn modelId="{46601FE1-2DD9-48FD-BBAF-03A3AA0F0BF6}" type="presParOf" srcId="{A8ECE97A-79C0-49CC-BFBD-B228105184F8}" destId="{03368FBB-2E51-456C-898C-F3CF2C6E29AB}" srcOrd="10" destOrd="0" presId="urn:microsoft.com/office/officeart/2018/5/layout/IconCircleLabelList"/>
    <dgm:cxn modelId="{3CC0E77B-992F-4F0B-92F5-7670D26407F7}" type="presParOf" srcId="{03368FBB-2E51-456C-898C-F3CF2C6E29AB}" destId="{F190CAB6-E5CB-4C13-9928-D7C4D7E151D3}" srcOrd="0" destOrd="0" presId="urn:microsoft.com/office/officeart/2018/5/layout/IconCircleLabelList"/>
    <dgm:cxn modelId="{08056535-672F-484D-B52B-3E18A5126624}" type="presParOf" srcId="{03368FBB-2E51-456C-898C-F3CF2C6E29AB}" destId="{97E4FB88-03D3-4B0F-8E3D-4E88390C89FD}" srcOrd="1" destOrd="0" presId="urn:microsoft.com/office/officeart/2018/5/layout/IconCircleLabelList"/>
    <dgm:cxn modelId="{185AA251-9225-41C6-9926-E07D16B57DE8}" type="presParOf" srcId="{03368FBB-2E51-456C-898C-F3CF2C6E29AB}" destId="{71A4BFCE-7B2D-4117-A764-BD170CDEE1B5}" srcOrd="2" destOrd="0" presId="urn:microsoft.com/office/officeart/2018/5/layout/IconCircleLabelList"/>
    <dgm:cxn modelId="{E2DD2EF5-7826-45A3-827E-037E1852EEA3}" type="presParOf" srcId="{03368FBB-2E51-456C-898C-F3CF2C6E29AB}" destId="{BDD45C30-3331-4C47-8A87-ED62989394BC}" srcOrd="3" destOrd="0" presId="urn:microsoft.com/office/officeart/2018/5/layout/IconCircleLabelList"/>
    <dgm:cxn modelId="{59C1D95A-B579-4135-AEDA-9D22C5B71CE5}" type="presParOf" srcId="{A8ECE97A-79C0-49CC-BFBD-B228105184F8}" destId="{121EFE6A-D368-4949-AB62-91F054E60C21}" srcOrd="11" destOrd="0" presId="urn:microsoft.com/office/officeart/2018/5/layout/IconCircleLabelList"/>
    <dgm:cxn modelId="{73AFB779-1D2D-46F7-A8F9-A69BDC801943}" type="presParOf" srcId="{A8ECE97A-79C0-49CC-BFBD-B228105184F8}" destId="{3F239BD9-5317-4E69-8F39-C5BDEB2D03FA}" srcOrd="12" destOrd="0" presId="urn:microsoft.com/office/officeart/2018/5/layout/IconCircleLabelList"/>
    <dgm:cxn modelId="{1A67B0F5-4E7F-434E-8A01-D9B2541B95AC}" type="presParOf" srcId="{3F239BD9-5317-4E69-8F39-C5BDEB2D03FA}" destId="{75297A81-5252-4C6A-B915-D8E76F521C63}" srcOrd="0" destOrd="0" presId="urn:microsoft.com/office/officeart/2018/5/layout/IconCircleLabelList"/>
    <dgm:cxn modelId="{C9AF16FE-9CFE-4FD6-B6E4-B5133FB0C413}" type="presParOf" srcId="{3F239BD9-5317-4E69-8F39-C5BDEB2D03FA}" destId="{7FED2376-2FDB-488B-A908-F1C789416A77}" srcOrd="1" destOrd="0" presId="urn:microsoft.com/office/officeart/2018/5/layout/IconCircleLabelList"/>
    <dgm:cxn modelId="{7A5510DF-224A-4CD7-B7EC-1735841F3ECE}" type="presParOf" srcId="{3F239BD9-5317-4E69-8F39-C5BDEB2D03FA}" destId="{517C79A3-9D58-422E-B464-A9487E9F96B8}" srcOrd="2" destOrd="0" presId="urn:microsoft.com/office/officeart/2018/5/layout/IconCircleLabelList"/>
    <dgm:cxn modelId="{66A50DCB-833D-4F0E-86C2-A86F9EBA0BD7}" type="presParOf" srcId="{3F239BD9-5317-4E69-8F39-C5BDEB2D03FA}" destId="{B15F5772-C2E9-417E-9607-DC2ABCE2B90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AADE33-6D4E-4DF3-B9C4-8F49400693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5813882-6A61-4267-8C1C-BA2D0EC6E73D}">
      <dgm:prSet/>
      <dgm:spPr/>
      <dgm:t>
        <a:bodyPr/>
        <a:lstStyle/>
        <a:p>
          <a:pPr>
            <a:lnSpc>
              <a:spcPct val="100000"/>
            </a:lnSpc>
          </a:pPr>
          <a:r>
            <a:rPr lang="en-US" b="0" baseline="0" dirty="0"/>
            <a:t>Being proactive</a:t>
          </a:r>
          <a:endParaRPr lang="en-US" dirty="0"/>
        </a:p>
      </dgm:t>
    </dgm:pt>
    <dgm:pt modelId="{E72FF994-DA59-4BC9-8137-A6D1167325D7}" type="parTrans" cxnId="{9EBA75A6-86A0-4EBE-8BE0-347B0E4C2DF9}">
      <dgm:prSet/>
      <dgm:spPr/>
      <dgm:t>
        <a:bodyPr/>
        <a:lstStyle/>
        <a:p>
          <a:endParaRPr lang="en-US"/>
        </a:p>
      </dgm:t>
    </dgm:pt>
    <dgm:pt modelId="{A16A3146-F9C6-4861-A75F-E7020FC24004}" type="sibTrans" cxnId="{9EBA75A6-86A0-4EBE-8BE0-347B0E4C2DF9}">
      <dgm:prSet/>
      <dgm:spPr/>
      <dgm:t>
        <a:bodyPr/>
        <a:lstStyle/>
        <a:p>
          <a:endParaRPr lang="en-US"/>
        </a:p>
      </dgm:t>
    </dgm:pt>
    <dgm:pt modelId="{84A1B0B2-B8CC-429C-B6A0-DC1025386469}">
      <dgm:prSet/>
      <dgm:spPr/>
      <dgm:t>
        <a:bodyPr/>
        <a:lstStyle/>
        <a:p>
          <a:pPr>
            <a:lnSpc>
              <a:spcPct val="100000"/>
            </a:lnSpc>
          </a:pPr>
          <a:r>
            <a:rPr lang="en-US" b="0" baseline="0" dirty="0"/>
            <a:t>Traceability</a:t>
          </a:r>
          <a:endParaRPr lang="en-US" b="0" dirty="0"/>
        </a:p>
      </dgm:t>
    </dgm:pt>
    <dgm:pt modelId="{24E5E226-95FE-4703-8BB5-7FD79B56CA41}" type="parTrans" cxnId="{63D345E4-A58F-45D0-8CE5-3DC84A37E606}">
      <dgm:prSet/>
      <dgm:spPr/>
      <dgm:t>
        <a:bodyPr/>
        <a:lstStyle/>
        <a:p>
          <a:endParaRPr lang="en-US"/>
        </a:p>
      </dgm:t>
    </dgm:pt>
    <dgm:pt modelId="{F34D3889-B30E-4888-A500-DDF0A14F9E37}" type="sibTrans" cxnId="{63D345E4-A58F-45D0-8CE5-3DC84A37E606}">
      <dgm:prSet/>
      <dgm:spPr/>
      <dgm:t>
        <a:bodyPr/>
        <a:lstStyle/>
        <a:p>
          <a:endParaRPr lang="en-US"/>
        </a:p>
      </dgm:t>
    </dgm:pt>
    <dgm:pt modelId="{402E946B-4804-466B-B6A3-30DE8CA508A7}" type="pres">
      <dgm:prSet presAssocID="{DCAADE33-6D4E-4DF3-B9C4-8F4940069382}" presName="root" presStyleCnt="0">
        <dgm:presLayoutVars>
          <dgm:dir/>
          <dgm:resizeHandles val="exact"/>
        </dgm:presLayoutVars>
      </dgm:prSet>
      <dgm:spPr/>
    </dgm:pt>
    <dgm:pt modelId="{E2391158-51CF-4E20-807E-34D5CEFC1FD5}" type="pres">
      <dgm:prSet presAssocID="{75813882-6A61-4267-8C1C-BA2D0EC6E73D}" presName="compNode" presStyleCnt="0"/>
      <dgm:spPr/>
    </dgm:pt>
    <dgm:pt modelId="{B2F25D4B-6EAB-492B-87FA-A2DC2A407B52}" type="pres">
      <dgm:prSet presAssocID="{75813882-6A61-4267-8C1C-BA2D0EC6E73D}" presName="bgRect" presStyleLbl="bgShp" presStyleIdx="0" presStyleCnt="2"/>
      <dgm:spPr/>
    </dgm:pt>
    <dgm:pt modelId="{610FC2A3-53AA-4C85-8834-DE7DFDCE7F3E}" type="pres">
      <dgm:prSet presAssocID="{75813882-6A61-4267-8C1C-BA2D0EC6E7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F3507D9A-C5D6-43D7-9243-2203798C3F6E}" type="pres">
      <dgm:prSet presAssocID="{75813882-6A61-4267-8C1C-BA2D0EC6E73D}" presName="spaceRect" presStyleCnt="0"/>
      <dgm:spPr/>
    </dgm:pt>
    <dgm:pt modelId="{11BD831B-6897-41AC-9DD7-30D4D418439D}" type="pres">
      <dgm:prSet presAssocID="{75813882-6A61-4267-8C1C-BA2D0EC6E73D}" presName="parTx" presStyleLbl="revTx" presStyleIdx="0" presStyleCnt="2">
        <dgm:presLayoutVars>
          <dgm:chMax val="0"/>
          <dgm:chPref val="0"/>
        </dgm:presLayoutVars>
      </dgm:prSet>
      <dgm:spPr/>
    </dgm:pt>
    <dgm:pt modelId="{011743D4-4F4A-4BA9-9BDE-09BBB13D38C4}" type="pres">
      <dgm:prSet presAssocID="{A16A3146-F9C6-4861-A75F-E7020FC24004}" presName="sibTrans" presStyleCnt="0"/>
      <dgm:spPr/>
    </dgm:pt>
    <dgm:pt modelId="{AA9318F4-D66C-4DF0-848D-927DCCB9304B}" type="pres">
      <dgm:prSet presAssocID="{84A1B0B2-B8CC-429C-B6A0-DC1025386469}" presName="compNode" presStyleCnt="0"/>
      <dgm:spPr/>
    </dgm:pt>
    <dgm:pt modelId="{AAD50481-B7CA-48DF-8D7C-A6A821E0ECBD}" type="pres">
      <dgm:prSet presAssocID="{84A1B0B2-B8CC-429C-B6A0-DC1025386469}" presName="bgRect" presStyleLbl="bgShp" presStyleIdx="1" presStyleCnt="2"/>
      <dgm:spPr/>
    </dgm:pt>
    <dgm:pt modelId="{DB6A3BA0-ED73-47B7-A174-CF023C0D47A3}" type="pres">
      <dgm:prSet presAssocID="{84A1B0B2-B8CC-429C-B6A0-DC10253864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611C36E5-8346-41DA-8C49-3B4CC1A879BE}" type="pres">
      <dgm:prSet presAssocID="{84A1B0B2-B8CC-429C-B6A0-DC1025386469}" presName="spaceRect" presStyleCnt="0"/>
      <dgm:spPr/>
    </dgm:pt>
    <dgm:pt modelId="{67647F1F-4D3D-4DFE-BC93-ACD657948FF9}" type="pres">
      <dgm:prSet presAssocID="{84A1B0B2-B8CC-429C-B6A0-DC1025386469}" presName="parTx" presStyleLbl="revTx" presStyleIdx="1" presStyleCnt="2">
        <dgm:presLayoutVars>
          <dgm:chMax val="0"/>
          <dgm:chPref val="0"/>
        </dgm:presLayoutVars>
      </dgm:prSet>
      <dgm:spPr/>
    </dgm:pt>
  </dgm:ptLst>
  <dgm:cxnLst>
    <dgm:cxn modelId="{5DC44D2A-EBCA-D84E-B297-BD8A545A7FD0}" type="presOf" srcId="{DCAADE33-6D4E-4DF3-B9C4-8F4940069382}" destId="{402E946B-4804-466B-B6A3-30DE8CA508A7}" srcOrd="0" destOrd="0" presId="urn:microsoft.com/office/officeart/2018/2/layout/IconVerticalSolidList"/>
    <dgm:cxn modelId="{9BEE5D56-8847-4B4E-9862-AE5CC40C10E0}" type="presOf" srcId="{75813882-6A61-4267-8C1C-BA2D0EC6E73D}" destId="{11BD831B-6897-41AC-9DD7-30D4D418439D}" srcOrd="0" destOrd="0" presId="urn:microsoft.com/office/officeart/2018/2/layout/IconVerticalSolidList"/>
    <dgm:cxn modelId="{9E5A6F60-5429-6B41-ABE3-4D50F84B52F1}" type="presOf" srcId="{84A1B0B2-B8CC-429C-B6A0-DC1025386469}" destId="{67647F1F-4D3D-4DFE-BC93-ACD657948FF9}" srcOrd="0" destOrd="0" presId="urn:microsoft.com/office/officeart/2018/2/layout/IconVerticalSolidList"/>
    <dgm:cxn modelId="{9EBA75A6-86A0-4EBE-8BE0-347B0E4C2DF9}" srcId="{DCAADE33-6D4E-4DF3-B9C4-8F4940069382}" destId="{75813882-6A61-4267-8C1C-BA2D0EC6E73D}" srcOrd="0" destOrd="0" parTransId="{E72FF994-DA59-4BC9-8137-A6D1167325D7}" sibTransId="{A16A3146-F9C6-4861-A75F-E7020FC24004}"/>
    <dgm:cxn modelId="{63D345E4-A58F-45D0-8CE5-3DC84A37E606}" srcId="{DCAADE33-6D4E-4DF3-B9C4-8F4940069382}" destId="{84A1B0B2-B8CC-429C-B6A0-DC1025386469}" srcOrd="1" destOrd="0" parTransId="{24E5E226-95FE-4703-8BB5-7FD79B56CA41}" sibTransId="{F34D3889-B30E-4888-A500-DDF0A14F9E37}"/>
    <dgm:cxn modelId="{193D0F1E-0B6F-E44B-B873-7D1EF43AFE47}" type="presParOf" srcId="{402E946B-4804-466B-B6A3-30DE8CA508A7}" destId="{E2391158-51CF-4E20-807E-34D5CEFC1FD5}" srcOrd="0" destOrd="0" presId="urn:microsoft.com/office/officeart/2018/2/layout/IconVerticalSolidList"/>
    <dgm:cxn modelId="{C6227CEE-69CE-714A-827D-79B13595E342}" type="presParOf" srcId="{E2391158-51CF-4E20-807E-34D5CEFC1FD5}" destId="{B2F25D4B-6EAB-492B-87FA-A2DC2A407B52}" srcOrd="0" destOrd="0" presId="urn:microsoft.com/office/officeart/2018/2/layout/IconVerticalSolidList"/>
    <dgm:cxn modelId="{76408228-F8C5-884A-B5E5-D017C2DE5939}" type="presParOf" srcId="{E2391158-51CF-4E20-807E-34D5CEFC1FD5}" destId="{610FC2A3-53AA-4C85-8834-DE7DFDCE7F3E}" srcOrd="1" destOrd="0" presId="urn:microsoft.com/office/officeart/2018/2/layout/IconVerticalSolidList"/>
    <dgm:cxn modelId="{D4D64633-1E07-A144-B268-05932F32C69D}" type="presParOf" srcId="{E2391158-51CF-4E20-807E-34D5CEFC1FD5}" destId="{F3507D9A-C5D6-43D7-9243-2203798C3F6E}" srcOrd="2" destOrd="0" presId="urn:microsoft.com/office/officeart/2018/2/layout/IconVerticalSolidList"/>
    <dgm:cxn modelId="{05BDC214-9546-F14B-B17E-95BCEC776A19}" type="presParOf" srcId="{E2391158-51CF-4E20-807E-34D5CEFC1FD5}" destId="{11BD831B-6897-41AC-9DD7-30D4D418439D}" srcOrd="3" destOrd="0" presId="urn:microsoft.com/office/officeart/2018/2/layout/IconVerticalSolidList"/>
    <dgm:cxn modelId="{24B9A894-9632-C943-8DA8-7603E9842BB9}" type="presParOf" srcId="{402E946B-4804-466B-B6A3-30DE8CA508A7}" destId="{011743D4-4F4A-4BA9-9BDE-09BBB13D38C4}" srcOrd="1" destOrd="0" presId="urn:microsoft.com/office/officeart/2018/2/layout/IconVerticalSolidList"/>
    <dgm:cxn modelId="{F8CA3907-A547-8849-ADF8-8F1C4603004F}" type="presParOf" srcId="{402E946B-4804-466B-B6A3-30DE8CA508A7}" destId="{AA9318F4-D66C-4DF0-848D-927DCCB9304B}" srcOrd="2" destOrd="0" presId="urn:microsoft.com/office/officeart/2018/2/layout/IconVerticalSolidList"/>
    <dgm:cxn modelId="{A718870A-5F1D-A145-8BA7-97D5F45C8C7D}" type="presParOf" srcId="{AA9318F4-D66C-4DF0-848D-927DCCB9304B}" destId="{AAD50481-B7CA-48DF-8D7C-A6A821E0ECBD}" srcOrd="0" destOrd="0" presId="urn:microsoft.com/office/officeart/2018/2/layout/IconVerticalSolidList"/>
    <dgm:cxn modelId="{A1CF09A8-F689-0F4D-BFFE-91B7ED208C22}" type="presParOf" srcId="{AA9318F4-D66C-4DF0-848D-927DCCB9304B}" destId="{DB6A3BA0-ED73-47B7-A174-CF023C0D47A3}" srcOrd="1" destOrd="0" presId="urn:microsoft.com/office/officeart/2018/2/layout/IconVerticalSolidList"/>
    <dgm:cxn modelId="{69401597-B29F-2048-99E3-812E6F0CA688}" type="presParOf" srcId="{AA9318F4-D66C-4DF0-848D-927DCCB9304B}" destId="{611C36E5-8346-41DA-8C49-3B4CC1A879BE}" srcOrd="2" destOrd="0" presId="urn:microsoft.com/office/officeart/2018/2/layout/IconVerticalSolidList"/>
    <dgm:cxn modelId="{06DCB569-B242-2A4D-A406-AD6EC872C25E}" type="presParOf" srcId="{AA9318F4-D66C-4DF0-848D-927DCCB9304B}" destId="{67647F1F-4D3D-4DFE-BC93-ACD657948FF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418A1-BE74-439C-9980-D00784AF9565}"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5D54F3F4-DE40-4E1E-BAB9-EB1C710CCCBC}">
      <dgm:prSet/>
      <dgm:spPr/>
      <dgm:t>
        <a:bodyPr/>
        <a:lstStyle/>
        <a:p>
          <a:r>
            <a:rPr lang="en-US" b="0" baseline="0" dirty="0"/>
            <a:t>Infrastructure monitoring</a:t>
          </a:r>
          <a:endParaRPr lang="en-US" dirty="0"/>
        </a:p>
      </dgm:t>
    </dgm:pt>
    <dgm:pt modelId="{6ABD8F23-D6E5-4C56-9535-6EA4F10A63A5}" type="parTrans" cxnId="{85C65A99-EEB0-47B6-BD6B-BDA6EF7088EF}">
      <dgm:prSet/>
      <dgm:spPr/>
      <dgm:t>
        <a:bodyPr/>
        <a:lstStyle/>
        <a:p>
          <a:endParaRPr lang="en-US"/>
        </a:p>
      </dgm:t>
    </dgm:pt>
    <dgm:pt modelId="{384A0D60-3C1B-430E-A618-6E4A05927C7B}" type="sibTrans" cxnId="{85C65A99-EEB0-47B6-BD6B-BDA6EF7088EF}">
      <dgm:prSet/>
      <dgm:spPr/>
      <dgm:t>
        <a:bodyPr/>
        <a:lstStyle/>
        <a:p>
          <a:endParaRPr lang="en-US"/>
        </a:p>
      </dgm:t>
    </dgm:pt>
    <dgm:pt modelId="{75AD9A5A-1F33-43DB-A097-2BC40BDEFC33}">
      <dgm:prSet/>
      <dgm:spPr/>
      <dgm:t>
        <a:bodyPr/>
        <a:lstStyle/>
        <a:p>
          <a:r>
            <a:rPr lang="en-US" b="0" baseline="0" dirty="0"/>
            <a:t>Application monitoring</a:t>
          </a:r>
          <a:endParaRPr lang="en-US" dirty="0"/>
        </a:p>
      </dgm:t>
    </dgm:pt>
    <dgm:pt modelId="{D340BFA8-8B3D-4805-A252-8D1FB16D4BF8}" type="parTrans" cxnId="{D73EBAF3-216C-416D-991C-17D59FDE582A}">
      <dgm:prSet/>
      <dgm:spPr/>
      <dgm:t>
        <a:bodyPr/>
        <a:lstStyle/>
        <a:p>
          <a:endParaRPr lang="en-US"/>
        </a:p>
      </dgm:t>
    </dgm:pt>
    <dgm:pt modelId="{D4ACB2D6-C69C-46E2-8A47-E1A3F81779CB}" type="sibTrans" cxnId="{D73EBAF3-216C-416D-991C-17D59FDE582A}">
      <dgm:prSet/>
      <dgm:spPr/>
      <dgm:t>
        <a:bodyPr/>
        <a:lstStyle/>
        <a:p>
          <a:endParaRPr lang="en-US"/>
        </a:p>
      </dgm:t>
    </dgm:pt>
    <dgm:pt modelId="{E09D77F2-D43A-4230-98F1-1BA7E246BABA}">
      <dgm:prSet/>
      <dgm:spPr/>
      <dgm:t>
        <a:bodyPr/>
        <a:lstStyle/>
        <a:p>
          <a:r>
            <a:rPr lang="en-US" b="0" baseline="0" dirty="0"/>
            <a:t>Network monitoring</a:t>
          </a:r>
          <a:endParaRPr lang="en-US" dirty="0"/>
        </a:p>
      </dgm:t>
    </dgm:pt>
    <dgm:pt modelId="{DE28B744-03BA-4E43-A318-D2AA6B18310D}" type="parTrans" cxnId="{F4E35A53-65F1-4D3F-848B-49A883D36D28}">
      <dgm:prSet/>
      <dgm:spPr/>
      <dgm:t>
        <a:bodyPr/>
        <a:lstStyle/>
        <a:p>
          <a:endParaRPr lang="en-US"/>
        </a:p>
      </dgm:t>
    </dgm:pt>
    <dgm:pt modelId="{00790241-5E4D-46DF-8E80-6E6132DAC76B}" type="sibTrans" cxnId="{F4E35A53-65F1-4D3F-848B-49A883D36D28}">
      <dgm:prSet/>
      <dgm:spPr/>
      <dgm:t>
        <a:bodyPr/>
        <a:lstStyle/>
        <a:p>
          <a:endParaRPr lang="en-US"/>
        </a:p>
      </dgm:t>
    </dgm:pt>
    <dgm:pt modelId="{B1261F75-756B-49B2-8D41-145350157AA9}" type="pres">
      <dgm:prSet presAssocID="{7B1418A1-BE74-439C-9980-D00784AF9565}" presName="root" presStyleCnt="0">
        <dgm:presLayoutVars>
          <dgm:dir/>
          <dgm:resizeHandles val="exact"/>
        </dgm:presLayoutVars>
      </dgm:prSet>
      <dgm:spPr/>
    </dgm:pt>
    <dgm:pt modelId="{F3BF862C-99AC-4CF8-85C0-AC4DE1AA15CF}" type="pres">
      <dgm:prSet presAssocID="{5D54F3F4-DE40-4E1E-BAB9-EB1C710CCCBC}" presName="compNode" presStyleCnt="0"/>
      <dgm:spPr/>
    </dgm:pt>
    <dgm:pt modelId="{7DCC2A99-4AF7-45F5-8A2E-1FD3820F8DD5}" type="pres">
      <dgm:prSet presAssocID="{5D54F3F4-DE40-4E1E-BAB9-EB1C710CCC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94DE1B0C-B474-4DFB-88D3-6BBA220812E8}" type="pres">
      <dgm:prSet presAssocID="{5D54F3F4-DE40-4E1E-BAB9-EB1C710CCCBC}" presName="spaceRect" presStyleCnt="0"/>
      <dgm:spPr/>
    </dgm:pt>
    <dgm:pt modelId="{68C8C495-BC89-4CA7-860A-60729EC6F1D0}" type="pres">
      <dgm:prSet presAssocID="{5D54F3F4-DE40-4E1E-BAB9-EB1C710CCCBC}" presName="textRect" presStyleLbl="revTx" presStyleIdx="0" presStyleCnt="3">
        <dgm:presLayoutVars>
          <dgm:chMax val="1"/>
          <dgm:chPref val="1"/>
        </dgm:presLayoutVars>
      </dgm:prSet>
      <dgm:spPr/>
    </dgm:pt>
    <dgm:pt modelId="{81F13B18-5195-4353-A7F1-1A40B253CAFD}" type="pres">
      <dgm:prSet presAssocID="{384A0D60-3C1B-430E-A618-6E4A05927C7B}" presName="sibTrans" presStyleCnt="0"/>
      <dgm:spPr/>
    </dgm:pt>
    <dgm:pt modelId="{64339128-627B-4018-9F1B-4D4B4EE5F29B}" type="pres">
      <dgm:prSet presAssocID="{75AD9A5A-1F33-43DB-A097-2BC40BDEFC33}" presName="compNode" presStyleCnt="0"/>
      <dgm:spPr/>
    </dgm:pt>
    <dgm:pt modelId="{A7CAF59E-ACDE-4D2D-82B2-9C8AE0EDE2BE}" type="pres">
      <dgm:prSet presAssocID="{75AD9A5A-1F33-43DB-A097-2BC40BDEFC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17CDFF40-FBC1-4476-A95C-8097BD5305EC}" type="pres">
      <dgm:prSet presAssocID="{75AD9A5A-1F33-43DB-A097-2BC40BDEFC33}" presName="spaceRect" presStyleCnt="0"/>
      <dgm:spPr/>
    </dgm:pt>
    <dgm:pt modelId="{7997D3A3-CB99-4A4B-A57C-CFCAE5DA8AA1}" type="pres">
      <dgm:prSet presAssocID="{75AD9A5A-1F33-43DB-A097-2BC40BDEFC33}" presName="textRect" presStyleLbl="revTx" presStyleIdx="1" presStyleCnt="3">
        <dgm:presLayoutVars>
          <dgm:chMax val="1"/>
          <dgm:chPref val="1"/>
        </dgm:presLayoutVars>
      </dgm:prSet>
      <dgm:spPr/>
    </dgm:pt>
    <dgm:pt modelId="{DFDC9E1F-8FE5-4FE1-AA86-644653BD2802}" type="pres">
      <dgm:prSet presAssocID="{D4ACB2D6-C69C-46E2-8A47-E1A3F81779CB}" presName="sibTrans" presStyleCnt="0"/>
      <dgm:spPr/>
    </dgm:pt>
    <dgm:pt modelId="{8CDDD165-AA81-44B5-AE63-0E02AB24E4E9}" type="pres">
      <dgm:prSet presAssocID="{E09D77F2-D43A-4230-98F1-1BA7E246BABA}" presName="compNode" presStyleCnt="0"/>
      <dgm:spPr/>
    </dgm:pt>
    <dgm:pt modelId="{918D7A06-5169-4A34-A40F-21BEE4AC6E99}" type="pres">
      <dgm:prSet presAssocID="{E09D77F2-D43A-4230-98F1-1BA7E246BA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42BC09D7-5FE1-4DA3-A12D-B4FBA7978631}" type="pres">
      <dgm:prSet presAssocID="{E09D77F2-D43A-4230-98F1-1BA7E246BABA}" presName="spaceRect" presStyleCnt="0"/>
      <dgm:spPr/>
    </dgm:pt>
    <dgm:pt modelId="{C990B1E5-C74D-4E11-8A20-43827243295B}" type="pres">
      <dgm:prSet presAssocID="{E09D77F2-D43A-4230-98F1-1BA7E246BABA}" presName="textRect" presStyleLbl="revTx" presStyleIdx="2" presStyleCnt="3">
        <dgm:presLayoutVars>
          <dgm:chMax val="1"/>
          <dgm:chPref val="1"/>
        </dgm:presLayoutVars>
      </dgm:prSet>
      <dgm:spPr/>
    </dgm:pt>
  </dgm:ptLst>
  <dgm:cxnLst>
    <dgm:cxn modelId="{F4E35A53-65F1-4D3F-848B-49A883D36D28}" srcId="{7B1418A1-BE74-439C-9980-D00784AF9565}" destId="{E09D77F2-D43A-4230-98F1-1BA7E246BABA}" srcOrd="2" destOrd="0" parTransId="{DE28B744-03BA-4E43-A318-D2AA6B18310D}" sibTransId="{00790241-5E4D-46DF-8E80-6E6132DAC76B}"/>
    <dgm:cxn modelId="{7D144D76-C364-4F4D-BD12-7CEAD8829600}" type="presOf" srcId="{7B1418A1-BE74-439C-9980-D00784AF9565}" destId="{B1261F75-756B-49B2-8D41-145350157AA9}" srcOrd="0" destOrd="0" presId="urn:microsoft.com/office/officeart/2018/2/layout/IconLabelList"/>
    <dgm:cxn modelId="{2691B87B-6BE7-4A5D-BEB5-5C810EB85D12}" type="presOf" srcId="{E09D77F2-D43A-4230-98F1-1BA7E246BABA}" destId="{C990B1E5-C74D-4E11-8A20-43827243295B}" srcOrd="0" destOrd="0" presId="urn:microsoft.com/office/officeart/2018/2/layout/IconLabelList"/>
    <dgm:cxn modelId="{85C65A99-EEB0-47B6-BD6B-BDA6EF7088EF}" srcId="{7B1418A1-BE74-439C-9980-D00784AF9565}" destId="{5D54F3F4-DE40-4E1E-BAB9-EB1C710CCCBC}" srcOrd="0" destOrd="0" parTransId="{6ABD8F23-D6E5-4C56-9535-6EA4F10A63A5}" sibTransId="{384A0D60-3C1B-430E-A618-6E4A05927C7B}"/>
    <dgm:cxn modelId="{7944A5CB-BFBD-437A-AA29-C06EAF797281}" type="presOf" srcId="{5D54F3F4-DE40-4E1E-BAB9-EB1C710CCCBC}" destId="{68C8C495-BC89-4CA7-860A-60729EC6F1D0}" srcOrd="0" destOrd="0" presId="urn:microsoft.com/office/officeart/2018/2/layout/IconLabelList"/>
    <dgm:cxn modelId="{4D6FA2D0-700A-49BB-B2E4-584871430348}" type="presOf" srcId="{75AD9A5A-1F33-43DB-A097-2BC40BDEFC33}" destId="{7997D3A3-CB99-4A4B-A57C-CFCAE5DA8AA1}" srcOrd="0" destOrd="0" presId="urn:microsoft.com/office/officeart/2018/2/layout/IconLabelList"/>
    <dgm:cxn modelId="{D73EBAF3-216C-416D-991C-17D59FDE582A}" srcId="{7B1418A1-BE74-439C-9980-D00784AF9565}" destId="{75AD9A5A-1F33-43DB-A097-2BC40BDEFC33}" srcOrd="1" destOrd="0" parTransId="{D340BFA8-8B3D-4805-A252-8D1FB16D4BF8}" sibTransId="{D4ACB2D6-C69C-46E2-8A47-E1A3F81779CB}"/>
    <dgm:cxn modelId="{962DC996-30AF-4600-AB37-D084FC04B950}" type="presParOf" srcId="{B1261F75-756B-49B2-8D41-145350157AA9}" destId="{F3BF862C-99AC-4CF8-85C0-AC4DE1AA15CF}" srcOrd="0" destOrd="0" presId="urn:microsoft.com/office/officeart/2018/2/layout/IconLabelList"/>
    <dgm:cxn modelId="{D9607D3C-CC77-4F9B-9049-F46BFA3FCBC4}" type="presParOf" srcId="{F3BF862C-99AC-4CF8-85C0-AC4DE1AA15CF}" destId="{7DCC2A99-4AF7-45F5-8A2E-1FD3820F8DD5}" srcOrd="0" destOrd="0" presId="urn:microsoft.com/office/officeart/2018/2/layout/IconLabelList"/>
    <dgm:cxn modelId="{97FCCD5B-FE0C-4BC4-954E-EC379F0ADCEE}" type="presParOf" srcId="{F3BF862C-99AC-4CF8-85C0-AC4DE1AA15CF}" destId="{94DE1B0C-B474-4DFB-88D3-6BBA220812E8}" srcOrd="1" destOrd="0" presId="urn:microsoft.com/office/officeart/2018/2/layout/IconLabelList"/>
    <dgm:cxn modelId="{B3C4A20F-83E5-4C75-9084-7899EAE57552}" type="presParOf" srcId="{F3BF862C-99AC-4CF8-85C0-AC4DE1AA15CF}" destId="{68C8C495-BC89-4CA7-860A-60729EC6F1D0}" srcOrd="2" destOrd="0" presId="urn:microsoft.com/office/officeart/2018/2/layout/IconLabelList"/>
    <dgm:cxn modelId="{36BB23C9-865D-4AD2-9B73-0022FABCD8E7}" type="presParOf" srcId="{B1261F75-756B-49B2-8D41-145350157AA9}" destId="{81F13B18-5195-4353-A7F1-1A40B253CAFD}" srcOrd="1" destOrd="0" presId="urn:microsoft.com/office/officeart/2018/2/layout/IconLabelList"/>
    <dgm:cxn modelId="{EE9A36EB-0D29-469D-BBC8-FA31FB4F2AF6}" type="presParOf" srcId="{B1261F75-756B-49B2-8D41-145350157AA9}" destId="{64339128-627B-4018-9F1B-4D4B4EE5F29B}" srcOrd="2" destOrd="0" presId="urn:microsoft.com/office/officeart/2018/2/layout/IconLabelList"/>
    <dgm:cxn modelId="{A093D5CC-F146-4603-A98E-E8776C893161}" type="presParOf" srcId="{64339128-627B-4018-9F1B-4D4B4EE5F29B}" destId="{A7CAF59E-ACDE-4D2D-82B2-9C8AE0EDE2BE}" srcOrd="0" destOrd="0" presId="urn:microsoft.com/office/officeart/2018/2/layout/IconLabelList"/>
    <dgm:cxn modelId="{E2881CF3-071F-4E1D-9D6D-BB7D829C99A8}" type="presParOf" srcId="{64339128-627B-4018-9F1B-4D4B4EE5F29B}" destId="{17CDFF40-FBC1-4476-A95C-8097BD5305EC}" srcOrd="1" destOrd="0" presId="urn:microsoft.com/office/officeart/2018/2/layout/IconLabelList"/>
    <dgm:cxn modelId="{F2D6F026-E863-4FB6-813C-C76867A1F1F7}" type="presParOf" srcId="{64339128-627B-4018-9F1B-4D4B4EE5F29B}" destId="{7997D3A3-CB99-4A4B-A57C-CFCAE5DA8AA1}" srcOrd="2" destOrd="0" presId="urn:microsoft.com/office/officeart/2018/2/layout/IconLabelList"/>
    <dgm:cxn modelId="{C4DE72C5-1914-4BCC-B8F5-F6E98F53D0C7}" type="presParOf" srcId="{B1261F75-756B-49B2-8D41-145350157AA9}" destId="{DFDC9E1F-8FE5-4FE1-AA86-644653BD2802}" srcOrd="3" destOrd="0" presId="urn:microsoft.com/office/officeart/2018/2/layout/IconLabelList"/>
    <dgm:cxn modelId="{EF246F3D-8AC2-4870-AE01-223E9E34B679}" type="presParOf" srcId="{B1261F75-756B-49B2-8D41-145350157AA9}" destId="{8CDDD165-AA81-44B5-AE63-0E02AB24E4E9}" srcOrd="4" destOrd="0" presId="urn:microsoft.com/office/officeart/2018/2/layout/IconLabelList"/>
    <dgm:cxn modelId="{DA0D815D-C326-4EE9-B13F-BA655A7BF334}" type="presParOf" srcId="{8CDDD165-AA81-44B5-AE63-0E02AB24E4E9}" destId="{918D7A06-5169-4A34-A40F-21BEE4AC6E99}" srcOrd="0" destOrd="0" presId="urn:microsoft.com/office/officeart/2018/2/layout/IconLabelList"/>
    <dgm:cxn modelId="{18C3AFE8-65C0-41BF-A5D9-412CC5E22AA5}" type="presParOf" srcId="{8CDDD165-AA81-44B5-AE63-0E02AB24E4E9}" destId="{42BC09D7-5FE1-4DA3-A12D-B4FBA7978631}" srcOrd="1" destOrd="0" presId="urn:microsoft.com/office/officeart/2018/2/layout/IconLabelList"/>
    <dgm:cxn modelId="{4D278332-DC9F-441F-BCBA-2B15BFA64027}" type="presParOf" srcId="{8CDDD165-AA81-44B5-AE63-0E02AB24E4E9}" destId="{C990B1E5-C74D-4E11-8A20-43827243295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6A71DE-A1A9-4318-B9BC-C1342EFA0E76}"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E554BC66-CA6F-41DA-B269-B26D4C8F2EEA}">
      <dgm:prSet/>
      <dgm:spPr/>
      <dgm:t>
        <a:bodyPr/>
        <a:lstStyle/>
        <a:p>
          <a:r>
            <a:rPr lang="en-GB" dirty="0"/>
            <a:t>T</a:t>
          </a:r>
          <a:r>
            <a:rPr lang="en-US" dirty="0" err="1"/>
            <a:t>ime</a:t>
          </a:r>
          <a:r>
            <a:rPr lang="en-US" dirty="0"/>
            <a:t> series database </a:t>
          </a:r>
          <a:r>
            <a:rPr lang="en-US" b="1" dirty="0">
              <a:solidFill>
                <a:schemeClr val="accent1"/>
              </a:solidFill>
            </a:rPr>
            <a:t>TSDB</a:t>
          </a:r>
          <a:endParaRPr lang="en-US" dirty="0">
            <a:solidFill>
              <a:schemeClr val="accent1"/>
            </a:solidFill>
          </a:endParaRPr>
        </a:p>
      </dgm:t>
    </dgm:pt>
    <dgm:pt modelId="{41A70249-BECB-48CB-94EA-5FA8AB9267F8}" type="parTrans" cxnId="{A5F9FBA4-BB1D-4904-BE08-CC14B7C52FB2}">
      <dgm:prSet/>
      <dgm:spPr/>
      <dgm:t>
        <a:bodyPr/>
        <a:lstStyle/>
        <a:p>
          <a:endParaRPr lang="en-US"/>
        </a:p>
      </dgm:t>
    </dgm:pt>
    <dgm:pt modelId="{0FCE5E5F-E6A0-419C-A3FD-1F298ABEA04B}" type="sibTrans" cxnId="{A5F9FBA4-BB1D-4904-BE08-CC14B7C52FB2}">
      <dgm:prSet/>
      <dgm:spPr/>
      <dgm:t>
        <a:bodyPr/>
        <a:lstStyle/>
        <a:p>
          <a:endParaRPr lang="en-US"/>
        </a:p>
      </dgm:t>
    </dgm:pt>
    <dgm:pt modelId="{D05A8BCC-74BA-4043-ADC6-79C375A28504}">
      <dgm:prSet/>
      <dgm:spPr/>
      <dgm:t>
        <a:bodyPr/>
        <a:lstStyle/>
        <a:p>
          <a:r>
            <a:rPr lang="en-US" b="1" dirty="0">
              <a:solidFill>
                <a:schemeClr val="accent1"/>
              </a:solidFill>
            </a:rPr>
            <a:t>Data Retrieval Worker</a:t>
          </a:r>
          <a:endParaRPr lang="en-US" dirty="0">
            <a:solidFill>
              <a:schemeClr val="accent1"/>
            </a:solidFill>
          </a:endParaRPr>
        </a:p>
      </dgm:t>
    </dgm:pt>
    <dgm:pt modelId="{98BDB7AB-6651-49E0-90C7-26678D3DAE09}" type="parTrans" cxnId="{7B7FB323-5A88-4352-B77F-6517F1FBA936}">
      <dgm:prSet/>
      <dgm:spPr/>
      <dgm:t>
        <a:bodyPr/>
        <a:lstStyle/>
        <a:p>
          <a:endParaRPr lang="en-US"/>
        </a:p>
      </dgm:t>
    </dgm:pt>
    <dgm:pt modelId="{7356014F-7AF9-4571-AFA1-4532CE094682}" type="sibTrans" cxnId="{7B7FB323-5A88-4352-B77F-6517F1FBA936}">
      <dgm:prSet/>
      <dgm:spPr/>
      <dgm:t>
        <a:bodyPr/>
        <a:lstStyle/>
        <a:p>
          <a:endParaRPr lang="en-US"/>
        </a:p>
      </dgm:t>
    </dgm:pt>
    <dgm:pt modelId="{84280724-6045-4BFE-BE37-5CAA83FBBC82}">
      <dgm:prSet/>
      <dgm:spPr/>
      <dgm:t>
        <a:bodyPr/>
        <a:lstStyle/>
        <a:p>
          <a:r>
            <a:rPr lang="en-US" b="1" dirty="0">
              <a:solidFill>
                <a:schemeClr val="accent1"/>
              </a:solidFill>
            </a:rPr>
            <a:t>HTTP Web Server</a:t>
          </a:r>
          <a:endParaRPr lang="en-US" dirty="0">
            <a:solidFill>
              <a:schemeClr val="accent1"/>
            </a:solidFill>
          </a:endParaRPr>
        </a:p>
      </dgm:t>
    </dgm:pt>
    <dgm:pt modelId="{ECBF59DB-3CBD-4CD5-A089-20A41DE32F43}" type="parTrans" cxnId="{3694DA04-4784-4FDF-829C-82D509B84C21}">
      <dgm:prSet/>
      <dgm:spPr/>
      <dgm:t>
        <a:bodyPr/>
        <a:lstStyle/>
        <a:p>
          <a:endParaRPr lang="en-US"/>
        </a:p>
      </dgm:t>
    </dgm:pt>
    <dgm:pt modelId="{5A412095-0AC2-460F-8DE3-E89703B72ACD}" type="sibTrans" cxnId="{3694DA04-4784-4FDF-829C-82D509B84C21}">
      <dgm:prSet/>
      <dgm:spPr/>
      <dgm:t>
        <a:bodyPr/>
        <a:lstStyle/>
        <a:p>
          <a:endParaRPr lang="en-US"/>
        </a:p>
      </dgm:t>
    </dgm:pt>
    <dgm:pt modelId="{80244ED6-BA86-F743-AD46-DC06E75FC72A}" type="pres">
      <dgm:prSet presAssocID="{A96A71DE-A1A9-4318-B9BC-C1342EFA0E76}" presName="vert0" presStyleCnt="0">
        <dgm:presLayoutVars>
          <dgm:dir/>
          <dgm:animOne val="branch"/>
          <dgm:animLvl val="lvl"/>
        </dgm:presLayoutVars>
      </dgm:prSet>
      <dgm:spPr/>
    </dgm:pt>
    <dgm:pt modelId="{5C5FF676-3B98-2443-A6FC-EB33146731C7}" type="pres">
      <dgm:prSet presAssocID="{E554BC66-CA6F-41DA-B269-B26D4C8F2EEA}" presName="thickLine" presStyleLbl="alignNode1" presStyleIdx="0" presStyleCnt="3"/>
      <dgm:spPr/>
    </dgm:pt>
    <dgm:pt modelId="{8B70270F-5D63-2E40-A0CA-AACFA4B4E013}" type="pres">
      <dgm:prSet presAssocID="{E554BC66-CA6F-41DA-B269-B26D4C8F2EEA}" presName="horz1" presStyleCnt="0"/>
      <dgm:spPr/>
    </dgm:pt>
    <dgm:pt modelId="{A9318B00-1B3B-4B4E-88E9-758196E40618}" type="pres">
      <dgm:prSet presAssocID="{E554BC66-CA6F-41DA-B269-B26D4C8F2EEA}" presName="tx1" presStyleLbl="revTx" presStyleIdx="0" presStyleCnt="3"/>
      <dgm:spPr/>
    </dgm:pt>
    <dgm:pt modelId="{FDB6051D-A51A-2645-B389-2B109617C700}" type="pres">
      <dgm:prSet presAssocID="{E554BC66-CA6F-41DA-B269-B26D4C8F2EEA}" presName="vert1" presStyleCnt="0"/>
      <dgm:spPr/>
    </dgm:pt>
    <dgm:pt modelId="{7E78C0B9-6E03-AB4F-A92A-D8B21729313D}" type="pres">
      <dgm:prSet presAssocID="{D05A8BCC-74BA-4043-ADC6-79C375A28504}" presName="thickLine" presStyleLbl="alignNode1" presStyleIdx="1" presStyleCnt="3"/>
      <dgm:spPr/>
    </dgm:pt>
    <dgm:pt modelId="{039C0AC4-9707-C44B-9F9E-6A8E92452497}" type="pres">
      <dgm:prSet presAssocID="{D05A8BCC-74BA-4043-ADC6-79C375A28504}" presName="horz1" presStyleCnt="0"/>
      <dgm:spPr/>
    </dgm:pt>
    <dgm:pt modelId="{012E7D71-5596-7A43-8C6B-B33C6C0A5FA1}" type="pres">
      <dgm:prSet presAssocID="{D05A8BCC-74BA-4043-ADC6-79C375A28504}" presName="tx1" presStyleLbl="revTx" presStyleIdx="1" presStyleCnt="3"/>
      <dgm:spPr/>
    </dgm:pt>
    <dgm:pt modelId="{A6D0DF95-812E-2441-8643-4BABA99BADB4}" type="pres">
      <dgm:prSet presAssocID="{D05A8BCC-74BA-4043-ADC6-79C375A28504}" presName="vert1" presStyleCnt="0"/>
      <dgm:spPr/>
    </dgm:pt>
    <dgm:pt modelId="{13ADD71C-C012-254A-9850-864872961CA8}" type="pres">
      <dgm:prSet presAssocID="{84280724-6045-4BFE-BE37-5CAA83FBBC82}" presName="thickLine" presStyleLbl="alignNode1" presStyleIdx="2" presStyleCnt="3"/>
      <dgm:spPr/>
    </dgm:pt>
    <dgm:pt modelId="{39EF4401-220E-7343-8098-E71C4ED5ACBB}" type="pres">
      <dgm:prSet presAssocID="{84280724-6045-4BFE-BE37-5CAA83FBBC82}" presName="horz1" presStyleCnt="0"/>
      <dgm:spPr/>
    </dgm:pt>
    <dgm:pt modelId="{FE44CF5F-CDA5-4A4B-AD87-9BBFF43ED4A0}" type="pres">
      <dgm:prSet presAssocID="{84280724-6045-4BFE-BE37-5CAA83FBBC82}" presName="tx1" presStyleLbl="revTx" presStyleIdx="2" presStyleCnt="3"/>
      <dgm:spPr/>
    </dgm:pt>
    <dgm:pt modelId="{E78FE43C-A842-E341-B8C0-FFD413C9E0B0}" type="pres">
      <dgm:prSet presAssocID="{84280724-6045-4BFE-BE37-5CAA83FBBC82}" presName="vert1" presStyleCnt="0"/>
      <dgm:spPr/>
    </dgm:pt>
  </dgm:ptLst>
  <dgm:cxnLst>
    <dgm:cxn modelId="{3694DA04-4784-4FDF-829C-82D509B84C21}" srcId="{A96A71DE-A1A9-4318-B9BC-C1342EFA0E76}" destId="{84280724-6045-4BFE-BE37-5CAA83FBBC82}" srcOrd="2" destOrd="0" parTransId="{ECBF59DB-3CBD-4CD5-A089-20A41DE32F43}" sibTransId="{5A412095-0AC2-460F-8DE3-E89703B72ACD}"/>
    <dgm:cxn modelId="{7B7FB323-5A88-4352-B77F-6517F1FBA936}" srcId="{A96A71DE-A1A9-4318-B9BC-C1342EFA0E76}" destId="{D05A8BCC-74BA-4043-ADC6-79C375A28504}" srcOrd="1" destOrd="0" parTransId="{98BDB7AB-6651-49E0-90C7-26678D3DAE09}" sibTransId="{7356014F-7AF9-4571-AFA1-4532CE094682}"/>
    <dgm:cxn modelId="{DB5EBE46-68F0-1E48-A31F-E67CD4E5C245}" type="presOf" srcId="{A96A71DE-A1A9-4318-B9BC-C1342EFA0E76}" destId="{80244ED6-BA86-F743-AD46-DC06E75FC72A}" srcOrd="0" destOrd="0" presId="urn:microsoft.com/office/officeart/2008/layout/LinedList"/>
    <dgm:cxn modelId="{F90A2782-B789-924D-9ED4-FB33A6C78810}" type="presOf" srcId="{84280724-6045-4BFE-BE37-5CAA83FBBC82}" destId="{FE44CF5F-CDA5-4A4B-AD87-9BBFF43ED4A0}" srcOrd="0" destOrd="0" presId="urn:microsoft.com/office/officeart/2008/layout/LinedList"/>
    <dgm:cxn modelId="{A5F9FBA4-BB1D-4904-BE08-CC14B7C52FB2}" srcId="{A96A71DE-A1A9-4318-B9BC-C1342EFA0E76}" destId="{E554BC66-CA6F-41DA-B269-B26D4C8F2EEA}" srcOrd="0" destOrd="0" parTransId="{41A70249-BECB-48CB-94EA-5FA8AB9267F8}" sibTransId="{0FCE5E5F-E6A0-419C-A3FD-1F298ABEA04B}"/>
    <dgm:cxn modelId="{0B8A7AE3-01CC-8241-BF4B-6A36A24FCAA6}" type="presOf" srcId="{D05A8BCC-74BA-4043-ADC6-79C375A28504}" destId="{012E7D71-5596-7A43-8C6B-B33C6C0A5FA1}" srcOrd="0" destOrd="0" presId="urn:microsoft.com/office/officeart/2008/layout/LinedList"/>
    <dgm:cxn modelId="{AA9ED2F9-4853-1542-A9B8-15393140B20D}" type="presOf" srcId="{E554BC66-CA6F-41DA-B269-B26D4C8F2EEA}" destId="{A9318B00-1B3B-4B4E-88E9-758196E40618}" srcOrd="0" destOrd="0" presId="urn:microsoft.com/office/officeart/2008/layout/LinedList"/>
    <dgm:cxn modelId="{3CBFCCE9-9123-7547-86CF-66BB1F3754B9}" type="presParOf" srcId="{80244ED6-BA86-F743-AD46-DC06E75FC72A}" destId="{5C5FF676-3B98-2443-A6FC-EB33146731C7}" srcOrd="0" destOrd="0" presId="urn:microsoft.com/office/officeart/2008/layout/LinedList"/>
    <dgm:cxn modelId="{F4561370-1765-844A-84E2-3553DAD9C2BF}" type="presParOf" srcId="{80244ED6-BA86-F743-AD46-DC06E75FC72A}" destId="{8B70270F-5D63-2E40-A0CA-AACFA4B4E013}" srcOrd="1" destOrd="0" presId="urn:microsoft.com/office/officeart/2008/layout/LinedList"/>
    <dgm:cxn modelId="{767E7BE6-936B-E74B-9628-429D18250E11}" type="presParOf" srcId="{8B70270F-5D63-2E40-A0CA-AACFA4B4E013}" destId="{A9318B00-1B3B-4B4E-88E9-758196E40618}" srcOrd="0" destOrd="0" presId="urn:microsoft.com/office/officeart/2008/layout/LinedList"/>
    <dgm:cxn modelId="{91C6356A-C9F1-7541-841C-61CA398DB629}" type="presParOf" srcId="{8B70270F-5D63-2E40-A0CA-AACFA4B4E013}" destId="{FDB6051D-A51A-2645-B389-2B109617C700}" srcOrd="1" destOrd="0" presId="urn:microsoft.com/office/officeart/2008/layout/LinedList"/>
    <dgm:cxn modelId="{C280DAC5-488C-6749-AE98-393C065A5732}" type="presParOf" srcId="{80244ED6-BA86-F743-AD46-DC06E75FC72A}" destId="{7E78C0B9-6E03-AB4F-A92A-D8B21729313D}" srcOrd="2" destOrd="0" presId="urn:microsoft.com/office/officeart/2008/layout/LinedList"/>
    <dgm:cxn modelId="{47EFCFD5-6D4C-E142-BBA6-D5AA738F06AD}" type="presParOf" srcId="{80244ED6-BA86-F743-AD46-DC06E75FC72A}" destId="{039C0AC4-9707-C44B-9F9E-6A8E92452497}" srcOrd="3" destOrd="0" presId="urn:microsoft.com/office/officeart/2008/layout/LinedList"/>
    <dgm:cxn modelId="{5C34CA79-AEC4-0C42-923F-14F552ABC448}" type="presParOf" srcId="{039C0AC4-9707-C44B-9F9E-6A8E92452497}" destId="{012E7D71-5596-7A43-8C6B-B33C6C0A5FA1}" srcOrd="0" destOrd="0" presId="urn:microsoft.com/office/officeart/2008/layout/LinedList"/>
    <dgm:cxn modelId="{DF2E18F0-9566-EA49-B4D6-DD2D040811FC}" type="presParOf" srcId="{039C0AC4-9707-C44B-9F9E-6A8E92452497}" destId="{A6D0DF95-812E-2441-8643-4BABA99BADB4}" srcOrd="1" destOrd="0" presId="urn:microsoft.com/office/officeart/2008/layout/LinedList"/>
    <dgm:cxn modelId="{E777816A-874E-0B46-BAC3-0B32A623D6ED}" type="presParOf" srcId="{80244ED6-BA86-F743-AD46-DC06E75FC72A}" destId="{13ADD71C-C012-254A-9850-864872961CA8}" srcOrd="4" destOrd="0" presId="urn:microsoft.com/office/officeart/2008/layout/LinedList"/>
    <dgm:cxn modelId="{C0B5A025-5619-2D44-9E7A-AE4FD5344473}" type="presParOf" srcId="{80244ED6-BA86-F743-AD46-DC06E75FC72A}" destId="{39EF4401-220E-7343-8098-E71C4ED5ACBB}" srcOrd="5" destOrd="0" presId="urn:microsoft.com/office/officeart/2008/layout/LinedList"/>
    <dgm:cxn modelId="{8965063F-4A34-BA46-94C6-17F9013F4A34}" type="presParOf" srcId="{39EF4401-220E-7343-8098-E71C4ED5ACBB}" destId="{FE44CF5F-CDA5-4A4B-AD87-9BBFF43ED4A0}" srcOrd="0" destOrd="0" presId="urn:microsoft.com/office/officeart/2008/layout/LinedList"/>
    <dgm:cxn modelId="{E8FF0FAB-0B1A-9941-8C47-4084B537142C}" type="presParOf" srcId="{39EF4401-220E-7343-8098-E71C4ED5ACBB}" destId="{E78FE43C-A842-E341-B8C0-FFD413C9E0B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1CCB3-73F0-DC4D-A224-A579FFF45556}">
      <dsp:nvSpPr>
        <dsp:cNvPr id="0" name=""/>
        <dsp:cNvSpPr/>
      </dsp:nvSpPr>
      <dsp:spPr>
        <a:xfrm>
          <a:off x="0" y="628312"/>
          <a:ext cx="7408800" cy="77980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kern="1200" baseline="0"/>
            <a:t>Why do we do monitoring and alerting?</a:t>
          </a:r>
          <a:endParaRPr lang="en-US" sz="3100" kern="1200"/>
        </a:p>
      </dsp:txBody>
      <dsp:txXfrm>
        <a:off x="38067" y="666379"/>
        <a:ext cx="7332666" cy="703671"/>
      </dsp:txXfrm>
    </dsp:sp>
    <dsp:sp modelId="{350A9F2B-C078-A94E-9182-A17F66C9C22E}">
      <dsp:nvSpPr>
        <dsp:cNvPr id="0" name=""/>
        <dsp:cNvSpPr/>
      </dsp:nvSpPr>
      <dsp:spPr>
        <a:xfrm>
          <a:off x="0" y="1497397"/>
          <a:ext cx="7408800" cy="77980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kern="1200" baseline="0"/>
            <a:t>Types of monitoring</a:t>
          </a:r>
          <a:endParaRPr lang="en-US" sz="3100" kern="1200"/>
        </a:p>
      </dsp:txBody>
      <dsp:txXfrm>
        <a:off x="38067" y="1535464"/>
        <a:ext cx="7332666" cy="703671"/>
      </dsp:txXfrm>
    </dsp:sp>
    <dsp:sp modelId="{FC68705F-C506-984E-B42E-78E2E3C267E2}">
      <dsp:nvSpPr>
        <dsp:cNvPr id="0" name=""/>
        <dsp:cNvSpPr/>
      </dsp:nvSpPr>
      <dsp:spPr>
        <a:xfrm>
          <a:off x="0" y="2366482"/>
          <a:ext cx="7408800" cy="77980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kern="1200" baseline="0" dirty="0"/>
            <a:t>Technologies used in ING</a:t>
          </a:r>
          <a:endParaRPr lang="en-US" sz="3100" kern="1200" dirty="0"/>
        </a:p>
      </dsp:txBody>
      <dsp:txXfrm>
        <a:off x="38067" y="2404549"/>
        <a:ext cx="7332666" cy="703671"/>
      </dsp:txXfrm>
    </dsp:sp>
    <dsp:sp modelId="{1129A919-69B0-1946-BF9E-8FBAFA968D99}">
      <dsp:nvSpPr>
        <dsp:cNvPr id="0" name=""/>
        <dsp:cNvSpPr/>
      </dsp:nvSpPr>
      <dsp:spPr>
        <a:xfrm>
          <a:off x="0" y="3146287"/>
          <a:ext cx="7408800" cy="128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229"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a:t>Prometheus</a:t>
          </a:r>
          <a:endParaRPr lang="en-US" sz="2400" kern="1200"/>
        </a:p>
        <a:p>
          <a:pPr marL="228600" lvl="1" indent="-228600" algn="l" defTabSz="1066800">
            <a:lnSpc>
              <a:spcPct val="90000"/>
            </a:lnSpc>
            <a:spcBef>
              <a:spcPct val="0"/>
            </a:spcBef>
            <a:spcAft>
              <a:spcPct val="20000"/>
            </a:spcAft>
            <a:buChar char="•"/>
          </a:pPr>
          <a:r>
            <a:rPr lang="en-US" sz="2400" kern="1200" baseline="0"/>
            <a:t>Grafana</a:t>
          </a:r>
          <a:endParaRPr lang="en-US" sz="2400" kern="1200"/>
        </a:p>
        <a:p>
          <a:pPr marL="228600" lvl="1" indent="-228600" algn="l" defTabSz="1066800">
            <a:lnSpc>
              <a:spcPct val="90000"/>
            </a:lnSpc>
            <a:spcBef>
              <a:spcPct val="0"/>
            </a:spcBef>
            <a:spcAft>
              <a:spcPct val="20000"/>
            </a:spcAft>
            <a:buChar char="•"/>
          </a:pPr>
          <a:r>
            <a:rPr lang="en-US" sz="2400" kern="1200" baseline="0"/>
            <a:t>ELK stack</a:t>
          </a:r>
          <a:endParaRPr lang="en-US" sz="2400" kern="1200"/>
        </a:p>
      </dsp:txBody>
      <dsp:txXfrm>
        <a:off x="0" y="3146287"/>
        <a:ext cx="7408800" cy="1283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FE974-A49A-4B9A-8F21-7531A496FF20}">
      <dsp:nvSpPr>
        <dsp:cNvPr id="0" name=""/>
        <dsp:cNvSpPr/>
      </dsp:nvSpPr>
      <dsp:spPr>
        <a:xfrm>
          <a:off x="1027492" y="973"/>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5DB79F-95B6-4DE6-977B-BEC9C6C35B1D}">
      <dsp:nvSpPr>
        <dsp:cNvPr id="0" name=""/>
        <dsp:cNvSpPr/>
      </dsp:nvSpPr>
      <dsp:spPr>
        <a:xfrm>
          <a:off x="1243439" y="216920"/>
          <a:ext cx="581396" cy="5813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905930-9C84-420A-817E-978A23974260}">
      <dsp:nvSpPr>
        <dsp:cNvPr id="0" name=""/>
        <dsp:cNvSpPr/>
      </dsp:nvSpPr>
      <dsp:spPr>
        <a:xfrm>
          <a:off x="703571" y="1329879"/>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dirty="0"/>
            <a:t>health</a:t>
          </a:r>
          <a:endParaRPr lang="en-US" sz="1500" kern="1200" dirty="0"/>
        </a:p>
      </dsp:txBody>
      <dsp:txXfrm>
        <a:off x="703571" y="1329879"/>
        <a:ext cx="1661132" cy="664453"/>
      </dsp:txXfrm>
    </dsp:sp>
    <dsp:sp modelId="{49F39669-3287-4C4C-A7A8-A1D1FF9C94EB}">
      <dsp:nvSpPr>
        <dsp:cNvPr id="0" name=""/>
        <dsp:cNvSpPr/>
      </dsp:nvSpPr>
      <dsp:spPr>
        <a:xfrm>
          <a:off x="2979323" y="973"/>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13D14-B942-48AD-B641-682FEC93A967}">
      <dsp:nvSpPr>
        <dsp:cNvPr id="0" name=""/>
        <dsp:cNvSpPr/>
      </dsp:nvSpPr>
      <dsp:spPr>
        <a:xfrm>
          <a:off x="3195270" y="216920"/>
          <a:ext cx="581396" cy="5813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BB73B-A49C-4287-A0D7-1DD7BEEFA218}">
      <dsp:nvSpPr>
        <dsp:cNvPr id="0" name=""/>
        <dsp:cNvSpPr/>
      </dsp:nvSpPr>
      <dsp:spPr>
        <a:xfrm>
          <a:off x="2655402" y="1329879"/>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1" kern="1200" baseline="0" dirty="0"/>
            <a:t>L</a:t>
          </a:r>
          <a:r>
            <a:rPr lang="en-US" sz="1500" b="0" kern="1200" baseline="0" dirty="0"/>
            <a:t>ife</a:t>
          </a:r>
          <a:r>
            <a:rPr lang="en-US" sz="1500" b="1" kern="1200" baseline="0" dirty="0"/>
            <a:t>c</a:t>
          </a:r>
          <a:r>
            <a:rPr lang="en-US" sz="1500" b="0" kern="1200" baseline="0" dirty="0"/>
            <a:t>ycle </a:t>
          </a:r>
          <a:r>
            <a:rPr lang="en-US" sz="1500" b="1" kern="1200" baseline="0" dirty="0"/>
            <a:t>M</a:t>
          </a:r>
          <a:r>
            <a:rPr lang="en-US" sz="1500" b="0" kern="1200" baseline="0" dirty="0"/>
            <a:t>anagement (</a:t>
          </a:r>
          <a:r>
            <a:rPr lang="en-US" sz="1500" b="1" kern="1200" baseline="0" dirty="0"/>
            <a:t>LCM</a:t>
          </a:r>
          <a:r>
            <a:rPr lang="en-US" sz="1500" b="0" kern="1200" baseline="0" dirty="0"/>
            <a:t>)</a:t>
          </a:r>
          <a:endParaRPr lang="en-US" sz="1500" kern="1200" dirty="0"/>
        </a:p>
      </dsp:txBody>
      <dsp:txXfrm>
        <a:off x="2655402" y="1329879"/>
        <a:ext cx="1661132" cy="664453"/>
      </dsp:txXfrm>
    </dsp:sp>
    <dsp:sp modelId="{4E1E1906-9F23-42D4-AF52-15EF76E4AF96}">
      <dsp:nvSpPr>
        <dsp:cNvPr id="0" name=""/>
        <dsp:cNvSpPr/>
      </dsp:nvSpPr>
      <dsp:spPr>
        <a:xfrm>
          <a:off x="4931154" y="973"/>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AD958-ED3E-4729-A32F-47EF90DA730C}">
      <dsp:nvSpPr>
        <dsp:cNvPr id="0" name=""/>
        <dsp:cNvSpPr/>
      </dsp:nvSpPr>
      <dsp:spPr>
        <a:xfrm>
          <a:off x="5147101" y="216920"/>
          <a:ext cx="581396" cy="5813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64FE5-489B-47FC-A9DA-E5C4AFC938E2}">
      <dsp:nvSpPr>
        <dsp:cNvPr id="0" name=""/>
        <dsp:cNvSpPr/>
      </dsp:nvSpPr>
      <dsp:spPr>
        <a:xfrm>
          <a:off x="4607233" y="1329879"/>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dirty="0"/>
            <a:t>Performance</a:t>
          </a:r>
          <a:endParaRPr lang="en-US" sz="1500" kern="1200" dirty="0"/>
        </a:p>
      </dsp:txBody>
      <dsp:txXfrm>
        <a:off x="4607233" y="1329879"/>
        <a:ext cx="1661132" cy="664453"/>
      </dsp:txXfrm>
    </dsp:sp>
    <dsp:sp modelId="{A4ED10F6-F798-4632-A4AD-FA521DDAB0ED}">
      <dsp:nvSpPr>
        <dsp:cNvPr id="0" name=""/>
        <dsp:cNvSpPr/>
      </dsp:nvSpPr>
      <dsp:spPr>
        <a:xfrm>
          <a:off x="6882985" y="973"/>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B5277-89F2-493B-8B91-455EE832E459}">
      <dsp:nvSpPr>
        <dsp:cNvPr id="0" name=""/>
        <dsp:cNvSpPr/>
      </dsp:nvSpPr>
      <dsp:spPr>
        <a:xfrm>
          <a:off x="7098932" y="216920"/>
          <a:ext cx="581396" cy="5813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08C6DD-99F6-44F0-AE92-6C8AB2AB380F}">
      <dsp:nvSpPr>
        <dsp:cNvPr id="0" name=""/>
        <dsp:cNvSpPr/>
      </dsp:nvSpPr>
      <dsp:spPr>
        <a:xfrm>
          <a:off x="6559064" y="1329879"/>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a:t>Statistics</a:t>
          </a:r>
          <a:endParaRPr lang="en-US" sz="1500" kern="1200"/>
        </a:p>
      </dsp:txBody>
      <dsp:txXfrm>
        <a:off x="6559064" y="1329879"/>
        <a:ext cx="1661132" cy="664453"/>
      </dsp:txXfrm>
    </dsp:sp>
    <dsp:sp modelId="{5A45D344-6378-4CE4-8CD2-4605AB59F972}">
      <dsp:nvSpPr>
        <dsp:cNvPr id="0" name=""/>
        <dsp:cNvSpPr/>
      </dsp:nvSpPr>
      <dsp:spPr>
        <a:xfrm>
          <a:off x="8834816" y="973"/>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F4D5A-5183-404B-AC01-67A5799C9099}">
      <dsp:nvSpPr>
        <dsp:cNvPr id="0" name=""/>
        <dsp:cNvSpPr/>
      </dsp:nvSpPr>
      <dsp:spPr>
        <a:xfrm>
          <a:off x="9050763" y="216920"/>
          <a:ext cx="581396" cy="5813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2A0B4-E1D9-4730-B4A4-20096C4C8D75}">
      <dsp:nvSpPr>
        <dsp:cNvPr id="0" name=""/>
        <dsp:cNvSpPr/>
      </dsp:nvSpPr>
      <dsp:spPr>
        <a:xfrm>
          <a:off x="8510895" y="1329879"/>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a:t>Being proactive</a:t>
          </a:r>
          <a:endParaRPr lang="en-US" sz="1500" kern="1200"/>
        </a:p>
      </dsp:txBody>
      <dsp:txXfrm>
        <a:off x="8510895" y="1329879"/>
        <a:ext cx="1661132" cy="664453"/>
      </dsp:txXfrm>
    </dsp:sp>
    <dsp:sp modelId="{F190CAB6-E5CB-4C13-9928-D7C4D7E151D3}">
      <dsp:nvSpPr>
        <dsp:cNvPr id="0" name=""/>
        <dsp:cNvSpPr/>
      </dsp:nvSpPr>
      <dsp:spPr>
        <a:xfrm>
          <a:off x="3955238" y="2409615"/>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4FB88-03D3-4B0F-8E3D-4E88390C89FD}">
      <dsp:nvSpPr>
        <dsp:cNvPr id="0" name=""/>
        <dsp:cNvSpPr/>
      </dsp:nvSpPr>
      <dsp:spPr>
        <a:xfrm>
          <a:off x="4171186" y="2625562"/>
          <a:ext cx="581396" cy="5813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45C30-3331-4C47-8A87-ED62989394BC}">
      <dsp:nvSpPr>
        <dsp:cNvPr id="0" name=""/>
        <dsp:cNvSpPr/>
      </dsp:nvSpPr>
      <dsp:spPr>
        <a:xfrm>
          <a:off x="3631318" y="3738521"/>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dirty="0"/>
            <a:t>Optimization</a:t>
          </a:r>
          <a:endParaRPr lang="en-US" sz="1500" kern="1200" dirty="0"/>
        </a:p>
      </dsp:txBody>
      <dsp:txXfrm>
        <a:off x="3631318" y="3738521"/>
        <a:ext cx="1661132" cy="664453"/>
      </dsp:txXfrm>
    </dsp:sp>
    <dsp:sp modelId="{75297A81-5252-4C6A-B915-D8E76F521C63}">
      <dsp:nvSpPr>
        <dsp:cNvPr id="0" name=""/>
        <dsp:cNvSpPr/>
      </dsp:nvSpPr>
      <dsp:spPr>
        <a:xfrm>
          <a:off x="5907070" y="2409615"/>
          <a:ext cx="1013291" cy="10132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D2376-2FDB-488B-A908-F1C789416A77}">
      <dsp:nvSpPr>
        <dsp:cNvPr id="0" name=""/>
        <dsp:cNvSpPr/>
      </dsp:nvSpPr>
      <dsp:spPr>
        <a:xfrm>
          <a:off x="6123017" y="2625562"/>
          <a:ext cx="581396" cy="58139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5F5772-C2E9-417E-9607-DC2ABCE2B90A}">
      <dsp:nvSpPr>
        <dsp:cNvPr id="0" name=""/>
        <dsp:cNvSpPr/>
      </dsp:nvSpPr>
      <dsp:spPr>
        <a:xfrm>
          <a:off x="5583149" y="3738521"/>
          <a:ext cx="1661132" cy="66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b="0" kern="1200" baseline="0"/>
            <a:t>History</a:t>
          </a:r>
          <a:endParaRPr lang="en-US" sz="1500" kern="1200"/>
        </a:p>
      </dsp:txBody>
      <dsp:txXfrm>
        <a:off x="5583149" y="3738521"/>
        <a:ext cx="1661132" cy="6644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25D4B-6EAB-492B-87FA-A2DC2A407B52}">
      <dsp:nvSpPr>
        <dsp:cNvPr id="0" name=""/>
        <dsp:cNvSpPr/>
      </dsp:nvSpPr>
      <dsp:spPr>
        <a:xfrm>
          <a:off x="0" y="715641"/>
          <a:ext cx="10875600" cy="13211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FC2A3-53AA-4C85-8834-DE7DFDCE7F3E}">
      <dsp:nvSpPr>
        <dsp:cNvPr id="0" name=""/>
        <dsp:cNvSpPr/>
      </dsp:nvSpPr>
      <dsp:spPr>
        <a:xfrm>
          <a:off x="399658" y="1012908"/>
          <a:ext cx="726651" cy="726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D831B-6897-41AC-9DD7-30D4D418439D}">
      <dsp:nvSpPr>
        <dsp:cNvPr id="0" name=""/>
        <dsp:cNvSpPr/>
      </dsp:nvSpPr>
      <dsp:spPr>
        <a:xfrm>
          <a:off x="1525967" y="715641"/>
          <a:ext cx="9349632" cy="1321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825" tIns="139825" rIns="139825" bIns="139825" numCol="1" spcCol="1270" anchor="ctr" anchorCtr="0">
          <a:noAutofit/>
        </a:bodyPr>
        <a:lstStyle/>
        <a:p>
          <a:pPr marL="0" lvl="0" indent="0" algn="l" defTabSz="1111250">
            <a:lnSpc>
              <a:spcPct val="100000"/>
            </a:lnSpc>
            <a:spcBef>
              <a:spcPct val="0"/>
            </a:spcBef>
            <a:spcAft>
              <a:spcPct val="35000"/>
            </a:spcAft>
            <a:buNone/>
          </a:pPr>
          <a:r>
            <a:rPr lang="en-US" sz="2500" b="0" kern="1200" baseline="0" dirty="0"/>
            <a:t>Being proactive</a:t>
          </a:r>
          <a:endParaRPr lang="en-US" sz="2500" kern="1200" dirty="0"/>
        </a:p>
      </dsp:txBody>
      <dsp:txXfrm>
        <a:off x="1525967" y="715641"/>
        <a:ext cx="9349632" cy="1321184"/>
      </dsp:txXfrm>
    </dsp:sp>
    <dsp:sp modelId="{AAD50481-B7CA-48DF-8D7C-A6A821E0ECBD}">
      <dsp:nvSpPr>
        <dsp:cNvPr id="0" name=""/>
        <dsp:cNvSpPr/>
      </dsp:nvSpPr>
      <dsp:spPr>
        <a:xfrm>
          <a:off x="0" y="2367122"/>
          <a:ext cx="10875600" cy="13211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A3BA0-ED73-47B7-A174-CF023C0D47A3}">
      <dsp:nvSpPr>
        <dsp:cNvPr id="0" name=""/>
        <dsp:cNvSpPr/>
      </dsp:nvSpPr>
      <dsp:spPr>
        <a:xfrm>
          <a:off x="399658" y="2664388"/>
          <a:ext cx="726651" cy="726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47F1F-4D3D-4DFE-BC93-ACD657948FF9}">
      <dsp:nvSpPr>
        <dsp:cNvPr id="0" name=""/>
        <dsp:cNvSpPr/>
      </dsp:nvSpPr>
      <dsp:spPr>
        <a:xfrm>
          <a:off x="1525967" y="2367122"/>
          <a:ext cx="9349632" cy="1321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825" tIns="139825" rIns="139825" bIns="139825" numCol="1" spcCol="1270" anchor="ctr" anchorCtr="0">
          <a:noAutofit/>
        </a:bodyPr>
        <a:lstStyle/>
        <a:p>
          <a:pPr marL="0" lvl="0" indent="0" algn="l" defTabSz="1111250">
            <a:lnSpc>
              <a:spcPct val="100000"/>
            </a:lnSpc>
            <a:spcBef>
              <a:spcPct val="0"/>
            </a:spcBef>
            <a:spcAft>
              <a:spcPct val="35000"/>
            </a:spcAft>
            <a:buNone/>
          </a:pPr>
          <a:r>
            <a:rPr lang="en-US" sz="2500" b="0" kern="1200" baseline="0" dirty="0"/>
            <a:t>Traceability</a:t>
          </a:r>
          <a:endParaRPr lang="en-US" sz="2500" b="0" kern="1200" dirty="0"/>
        </a:p>
      </dsp:txBody>
      <dsp:txXfrm>
        <a:off x="1525967" y="2367122"/>
        <a:ext cx="9349632" cy="13211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C2A99-4AF7-45F5-8A2E-1FD3820F8DD5}">
      <dsp:nvSpPr>
        <dsp:cNvPr id="0" name=""/>
        <dsp:cNvSpPr/>
      </dsp:nvSpPr>
      <dsp:spPr>
        <a:xfrm>
          <a:off x="932512" y="926570"/>
          <a:ext cx="1448128" cy="1448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8C495-BC89-4CA7-860A-60729EC6F1D0}">
      <dsp:nvSpPr>
        <dsp:cNvPr id="0" name=""/>
        <dsp:cNvSpPr/>
      </dsp:nvSpPr>
      <dsp:spPr>
        <a:xfrm>
          <a:off x="47545" y="2757377"/>
          <a:ext cx="321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0" kern="1200" baseline="0" dirty="0"/>
            <a:t>Infrastructure monitoring</a:t>
          </a:r>
          <a:endParaRPr lang="en-US" sz="2400" kern="1200" dirty="0"/>
        </a:p>
      </dsp:txBody>
      <dsp:txXfrm>
        <a:off x="47545" y="2757377"/>
        <a:ext cx="3218062" cy="720000"/>
      </dsp:txXfrm>
    </dsp:sp>
    <dsp:sp modelId="{A7CAF59E-ACDE-4D2D-82B2-9C8AE0EDE2BE}">
      <dsp:nvSpPr>
        <dsp:cNvPr id="0" name=""/>
        <dsp:cNvSpPr/>
      </dsp:nvSpPr>
      <dsp:spPr>
        <a:xfrm>
          <a:off x="4713735" y="926570"/>
          <a:ext cx="1448128" cy="1448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97D3A3-CB99-4A4B-A57C-CFCAE5DA8AA1}">
      <dsp:nvSpPr>
        <dsp:cNvPr id="0" name=""/>
        <dsp:cNvSpPr/>
      </dsp:nvSpPr>
      <dsp:spPr>
        <a:xfrm>
          <a:off x="3828768" y="2757377"/>
          <a:ext cx="321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0" kern="1200" baseline="0" dirty="0"/>
            <a:t>Application monitoring</a:t>
          </a:r>
          <a:endParaRPr lang="en-US" sz="2400" kern="1200" dirty="0"/>
        </a:p>
      </dsp:txBody>
      <dsp:txXfrm>
        <a:off x="3828768" y="2757377"/>
        <a:ext cx="3218062" cy="720000"/>
      </dsp:txXfrm>
    </dsp:sp>
    <dsp:sp modelId="{918D7A06-5169-4A34-A40F-21BEE4AC6E99}">
      <dsp:nvSpPr>
        <dsp:cNvPr id="0" name=""/>
        <dsp:cNvSpPr/>
      </dsp:nvSpPr>
      <dsp:spPr>
        <a:xfrm>
          <a:off x="8494959" y="926570"/>
          <a:ext cx="1448128" cy="1448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0B1E5-C74D-4E11-8A20-43827243295B}">
      <dsp:nvSpPr>
        <dsp:cNvPr id="0" name=""/>
        <dsp:cNvSpPr/>
      </dsp:nvSpPr>
      <dsp:spPr>
        <a:xfrm>
          <a:off x="7609992" y="2757377"/>
          <a:ext cx="321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0" kern="1200" baseline="0" dirty="0"/>
            <a:t>Network monitoring</a:t>
          </a:r>
          <a:endParaRPr lang="en-US" sz="2400" kern="1200" dirty="0"/>
        </a:p>
      </dsp:txBody>
      <dsp:txXfrm>
        <a:off x="7609992" y="2757377"/>
        <a:ext cx="32180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FF676-3B98-2443-A6FC-EB33146731C7}">
      <dsp:nvSpPr>
        <dsp:cNvPr id="0" name=""/>
        <dsp:cNvSpPr/>
      </dsp:nvSpPr>
      <dsp:spPr>
        <a:xfrm>
          <a:off x="0" y="2469"/>
          <a:ext cx="5266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318B00-1B3B-4B4E-88E9-758196E40618}">
      <dsp:nvSpPr>
        <dsp:cNvPr id="0" name=""/>
        <dsp:cNvSpPr/>
      </dsp:nvSpPr>
      <dsp:spPr>
        <a:xfrm>
          <a:off x="0" y="2469"/>
          <a:ext cx="5266800" cy="168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GB" sz="4500" kern="1200" dirty="0"/>
            <a:t>T</a:t>
          </a:r>
          <a:r>
            <a:rPr lang="en-US" sz="4500" kern="1200" dirty="0" err="1"/>
            <a:t>ime</a:t>
          </a:r>
          <a:r>
            <a:rPr lang="en-US" sz="4500" kern="1200" dirty="0"/>
            <a:t> series database </a:t>
          </a:r>
          <a:r>
            <a:rPr lang="en-US" sz="4500" b="1" kern="1200" dirty="0">
              <a:solidFill>
                <a:schemeClr val="accent1"/>
              </a:solidFill>
            </a:rPr>
            <a:t>TSDB</a:t>
          </a:r>
          <a:endParaRPr lang="en-US" sz="4500" kern="1200" dirty="0">
            <a:solidFill>
              <a:schemeClr val="accent1"/>
            </a:solidFill>
          </a:endParaRPr>
        </a:p>
      </dsp:txBody>
      <dsp:txXfrm>
        <a:off x="0" y="2469"/>
        <a:ext cx="5266800" cy="1684353"/>
      </dsp:txXfrm>
    </dsp:sp>
    <dsp:sp modelId="{7E78C0B9-6E03-AB4F-A92A-D8B21729313D}">
      <dsp:nvSpPr>
        <dsp:cNvPr id="0" name=""/>
        <dsp:cNvSpPr/>
      </dsp:nvSpPr>
      <dsp:spPr>
        <a:xfrm>
          <a:off x="0" y="1686823"/>
          <a:ext cx="5266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E7D71-5596-7A43-8C6B-B33C6C0A5FA1}">
      <dsp:nvSpPr>
        <dsp:cNvPr id="0" name=""/>
        <dsp:cNvSpPr/>
      </dsp:nvSpPr>
      <dsp:spPr>
        <a:xfrm>
          <a:off x="0" y="1686823"/>
          <a:ext cx="5266800" cy="168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b="1" kern="1200" dirty="0">
              <a:solidFill>
                <a:schemeClr val="accent1"/>
              </a:solidFill>
            </a:rPr>
            <a:t>Data Retrieval Worker</a:t>
          </a:r>
          <a:endParaRPr lang="en-US" sz="4500" kern="1200" dirty="0">
            <a:solidFill>
              <a:schemeClr val="accent1"/>
            </a:solidFill>
          </a:endParaRPr>
        </a:p>
      </dsp:txBody>
      <dsp:txXfrm>
        <a:off x="0" y="1686823"/>
        <a:ext cx="5266800" cy="1684353"/>
      </dsp:txXfrm>
    </dsp:sp>
    <dsp:sp modelId="{13ADD71C-C012-254A-9850-864872961CA8}">
      <dsp:nvSpPr>
        <dsp:cNvPr id="0" name=""/>
        <dsp:cNvSpPr/>
      </dsp:nvSpPr>
      <dsp:spPr>
        <a:xfrm>
          <a:off x="0" y="3371176"/>
          <a:ext cx="5266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4CF5F-CDA5-4A4B-AD87-9BBFF43ED4A0}">
      <dsp:nvSpPr>
        <dsp:cNvPr id="0" name=""/>
        <dsp:cNvSpPr/>
      </dsp:nvSpPr>
      <dsp:spPr>
        <a:xfrm>
          <a:off x="0" y="3371176"/>
          <a:ext cx="5266800" cy="168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b="1" kern="1200" dirty="0">
              <a:solidFill>
                <a:schemeClr val="accent1"/>
              </a:solidFill>
            </a:rPr>
            <a:t>HTTP Web Server</a:t>
          </a:r>
          <a:endParaRPr lang="en-US" sz="4500" kern="1200" dirty="0">
            <a:solidFill>
              <a:schemeClr val="accent1"/>
            </a:solidFill>
          </a:endParaRPr>
        </a:p>
      </dsp:txBody>
      <dsp:txXfrm>
        <a:off x="0" y="3371176"/>
        <a:ext cx="5266800" cy="16843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30/05/2022</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30/05/2022</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Going by the book (again): </a:t>
            </a:r>
            <a:r>
              <a:rPr lang="en-GB" sz="1400" b="0" i="0" kern="1200" dirty="0">
                <a:solidFill>
                  <a:schemeClr val="tx1"/>
                </a:solidFill>
                <a:effectLst/>
                <a:latin typeface="+mn-lt"/>
                <a:ea typeface="+mn-ea"/>
                <a:cs typeface="+mn-cs"/>
              </a:rPr>
              <a:t>Grafana is open-source software that allows you to combine many different data sources converting your data into graphical visualizations for observability.</a:t>
            </a:r>
          </a:p>
          <a:p>
            <a:r>
              <a:rPr lang="en-GB" sz="1400" b="0" i="0" kern="1200" dirty="0">
                <a:solidFill>
                  <a:schemeClr val="tx1"/>
                </a:solidFill>
                <a:effectLst/>
                <a:latin typeface="+mn-lt"/>
                <a:ea typeface="+mn-ea"/>
                <a:cs typeface="+mn-cs"/>
              </a:rPr>
              <a:t>In plain English: Grafana provides what you need to make your data from a TSDB into nice graphs and visuals so it’s easier to read and just look at it.</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What’s that horror in this image? It’s a </a:t>
            </a:r>
            <a:r>
              <a:rPr lang="en-GB" sz="1400" b="1" i="0" kern="1200" dirty="0">
                <a:solidFill>
                  <a:schemeClr val="tx1"/>
                </a:solidFill>
                <a:effectLst/>
                <a:latin typeface="+mn-lt"/>
                <a:ea typeface="+mn-ea"/>
                <a:cs typeface="+mn-cs"/>
              </a:rPr>
              <a:t>dashboard (multiple panels in a single grid)</a:t>
            </a:r>
            <a:r>
              <a:rPr lang="en-GB" sz="1400" b="0" i="0" kern="1200" dirty="0">
                <a:solidFill>
                  <a:schemeClr val="tx1"/>
                </a:solidFill>
                <a:effectLst/>
                <a:latin typeface="+mn-lt"/>
                <a:ea typeface="+mn-ea"/>
                <a:cs typeface="+mn-cs"/>
              </a:rPr>
              <a:t> made in Grafana. And because a dashboard on its own has no use, we need some data points to properly view our information. The visualizations cand be done in many ways: tables, line graphs, charts, heat maps, scatter plots etc. The data points come from many sources and are stored in different formats, but the one that interests us the most today is the </a:t>
            </a:r>
            <a:r>
              <a:rPr lang="en-GB" sz="1400" b="1" i="0" kern="1200" dirty="0">
                <a:solidFill>
                  <a:schemeClr val="tx1"/>
                </a:solidFill>
                <a:effectLst/>
                <a:latin typeface="+mn-lt"/>
                <a:ea typeface="+mn-ea"/>
                <a:cs typeface="+mn-cs"/>
              </a:rPr>
              <a:t>time series database</a:t>
            </a:r>
            <a:r>
              <a:rPr lang="en-GB" sz="1400" b="0" i="0" kern="1200" dirty="0">
                <a:solidFill>
                  <a:schemeClr val="tx1"/>
                </a:solidFill>
                <a:effectLst/>
                <a:latin typeface="+mn-lt"/>
                <a:ea typeface="+mn-ea"/>
                <a:cs typeface="+mn-cs"/>
              </a:rPr>
              <a:t> ones. </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Being such a popular tool, the community contributions are very important to support those many types of visualizations and connectors for the different data sources. </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10</a:t>
            </a:fld>
            <a:endParaRPr lang="en-GB" dirty="0"/>
          </a:p>
        </p:txBody>
      </p:sp>
    </p:spTree>
    <p:extLst>
      <p:ext uri="{BB962C8B-B14F-4D97-AF65-F5344CB8AC3E}">
        <p14:creationId xmlns:p14="http://schemas.microsoft.com/office/powerpoint/2010/main" val="384906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I already gave you a big definition some slides before. Forgot to mention that the stack is open source </a:t>
            </a:r>
            <a:r>
              <a:rPr lang="en-RO" dirty="0">
                <a:sym typeface="Wingdings" pitchFamily="2" charset="2"/>
              </a:rPr>
              <a:t></a:t>
            </a:r>
          </a:p>
          <a:p>
            <a:r>
              <a:rPr lang="en-GB" sz="1400" b="0" i="0" kern="1200" dirty="0">
                <a:solidFill>
                  <a:schemeClr val="tx1"/>
                </a:solidFill>
                <a:effectLst/>
                <a:latin typeface="+mn-lt"/>
                <a:ea typeface="+mn-ea"/>
                <a:cs typeface="+mn-cs"/>
              </a:rPr>
              <a:t>The various components in the Stack were designed to interact and play nicely with each other without too much extra configuration. In a small-sized development environment, you can use the configuration from the picture above.</a:t>
            </a:r>
          </a:p>
          <a:p>
            <a:r>
              <a:rPr lang="en-GB" sz="1400" b="0" i="0" kern="1200" dirty="0">
                <a:solidFill>
                  <a:schemeClr val="tx1"/>
                </a:solidFill>
                <a:effectLst/>
                <a:latin typeface="+mn-lt"/>
                <a:ea typeface="+mn-ea"/>
                <a:cs typeface="+mn-cs"/>
              </a:rPr>
              <a:t>Let’s take a closer look at each component.</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11</a:t>
            </a:fld>
            <a:endParaRPr lang="en-GB" dirty="0"/>
          </a:p>
        </p:txBody>
      </p:sp>
    </p:spTree>
    <p:extLst>
      <p:ext uri="{BB962C8B-B14F-4D97-AF65-F5344CB8AC3E}">
        <p14:creationId xmlns:p14="http://schemas.microsoft.com/office/powerpoint/2010/main" val="385538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Beats represents the logshippers we use to collect the data from whatever we want to collect logs from. The are multiple flavours of loggers, depending on the type of equipment we want logs from and the type of logs.</a:t>
            </a:r>
          </a:p>
          <a:p>
            <a:r>
              <a:rPr lang="en-RO" dirty="0"/>
              <a:t>The *beats shippers are agents installed on your equipments and are written in Go. They are lightweight, resource efficient and don’t have dependencies.</a:t>
            </a:r>
          </a:p>
          <a:p>
            <a:r>
              <a:rPr lang="en-RO" dirty="0"/>
              <a:t>Once collected, the logs are shipped into the next component in the stack (either Logstash or Elasticsearch).</a:t>
            </a:r>
          </a:p>
        </p:txBody>
      </p:sp>
      <p:sp>
        <p:nvSpPr>
          <p:cNvPr id="4" name="Slide Number Placeholder 3"/>
          <p:cNvSpPr>
            <a:spLocks noGrp="1"/>
          </p:cNvSpPr>
          <p:nvPr>
            <p:ph type="sldNum" sz="quarter" idx="5"/>
          </p:nvPr>
        </p:nvSpPr>
        <p:spPr/>
        <p:txBody>
          <a:bodyPr/>
          <a:lstStyle/>
          <a:p>
            <a:fld id="{E762DFE1-544E-4AD0-8AE2-9ADF9877B110}" type="slidenum">
              <a:rPr lang="en-GB" smtClean="0"/>
              <a:pPr/>
              <a:t>12</a:t>
            </a:fld>
            <a:endParaRPr lang="en-GB" dirty="0"/>
          </a:p>
        </p:txBody>
      </p:sp>
    </p:spTree>
    <p:extLst>
      <p:ext uri="{BB962C8B-B14F-4D97-AF65-F5344CB8AC3E}">
        <p14:creationId xmlns:p14="http://schemas.microsoft.com/office/powerpoint/2010/main" val="130325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Logstash is the log analisys tool we use to easily search, analyze and visualize the data; it’s the workhorce of the stack, in charge of proccessing and enhancing the log messages, messaging and dispatching them into a defined storage destination.</a:t>
            </a:r>
          </a:p>
          <a:p>
            <a:r>
              <a:rPr lang="en-RO" dirty="0"/>
              <a:t>The events go through 3 stages:</a:t>
            </a:r>
          </a:p>
          <a:p>
            <a:pPr marL="285750" indent="-285750">
              <a:buFontTx/>
              <a:buChar char="-"/>
            </a:pPr>
            <a:r>
              <a:rPr lang="en-RO" dirty="0"/>
              <a:t>Collection: here we use input plugins to aggregate the data and events from various sources;</a:t>
            </a:r>
          </a:p>
          <a:p>
            <a:pPr marL="285750" indent="-285750">
              <a:buFontTx/>
              <a:buChar char="-"/>
            </a:pPr>
            <a:r>
              <a:rPr lang="en-GB" dirty="0"/>
              <a:t>P</a:t>
            </a:r>
            <a:r>
              <a:rPr lang="en-RO" dirty="0"/>
              <a:t>roccess: here we use filter plugins to enrich and manipulate the logs; the filters can also have conditional statements; what filter we use in ING? Grok.</a:t>
            </a:r>
          </a:p>
          <a:p>
            <a:pPr marL="285750" indent="-285750">
              <a:buFontTx/>
              <a:buChar char="-"/>
            </a:pPr>
            <a:r>
              <a:rPr lang="en-RO" dirty="0"/>
              <a:t>Dispatch: here we use output plugins where we define the destination where we want the logs to go. (e.g.: take a CSV output and convert it to be sent to PagerDuty).</a:t>
            </a:r>
          </a:p>
        </p:txBody>
      </p:sp>
      <p:sp>
        <p:nvSpPr>
          <p:cNvPr id="4" name="Slide Number Placeholder 3"/>
          <p:cNvSpPr>
            <a:spLocks noGrp="1"/>
          </p:cNvSpPr>
          <p:nvPr>
            <p:ph type="sldNum" sz="quarter" idx="5"/>
          </p:nvPr>
        </p:nvSpPr>
        <p:spPr/>
        <p:txBody>
          <a:bodyPr/>
          <a:lstStyle/>
          <a:p>
            <a:fld id="{E762DFE1-544E-4AD0-8AE2-9ADF9877B110}" type="slidenum">
              <a:rPr lang="en-GB" smtClean="0"/>
              <a:pPr/>
              <a:t>13</a:t>
            </a:fld>
            <a:endParaRPr lang="en-GB" dirty="0"/>
          </a:p>
        </p:txBody>
      </p:sp>
    </p:spTree>
    <p:extLst>
      <p:ext uri="{BB962C8B-B14F-4D97-AF65-F5344CB8AC3E}">
        <p14:creationId xmlns:p14="http://schemas.microsoft.com/office/powerpoint/2010/main" val="151475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This component is so vital to the stack, that it has become a synonym with the stack itself.</a:t>
            </a:r>
          </a:p>
          <a:p>
            <a:r>
              <a:rPr lang="en-RO" dirty="0"/>
              <a:t>The engine is rich in features and stores data in an unstructured way, being categorized as a NoSQL database. The easiest way to get data from Elasticsearch is to make use of its extensive REST API.</a:t>
            </a:r>
          </a:p>
          <a:p>
            <a:r>
              <a:rPr lang="en-RO" dirty="0"/>
              <a:t>Basic concepts:</a:t>
            </a:r>
          </a:p>
          <a:p>
            <a:pPr marL="285750" indent="-285750">
              <a:buFontTx/>
              <a:buChar char="-"/>
            </a:pPr>
            <a:r>
              <a:rPr lang="en-RO" dirty="0"/>
              <a:t>Indices: logical partitions of documents (like an actual relational database)</a:t>
            </a:r>
          </a:p>
          <a:p>
            <a:pPr marL="285750" indent="-285750">
              <a:buFontTx/>
              <a:buChar char="-"/>
            </a:pPr>
            <a:r>
              <a:rPr lang="en-GB" dirty="0"/>
              <a:t>D</a:t>
            </a:r>
            <a:r>
              <a:rPr lang="en-RO" dirty="0"/>
              <a:t>ocuments: JSON objects stored in an index, they are the base unit of storage (a row in a relational database)</a:t>
            </a:r>
          </a:p>
          <a:p>
            <a:pPr marL="285750" indent="-285750">
              <a:buFontTx/>
              <a:buChar char="-"/>
            </a:pPr>
            <a:r>
              <a:rPr lang="en-RO" dirty="0"/>
              <a:t>Types: used in documents to subdivide similar types of data</a:t>
            </a:r>
          </a:p>
          <a:p>
            <a:pPr marL="285750" indent="-285750">
              <a:buFontTx/>
              <a:buChar char="-"/>
            </a:pPr>
            <a:r>
              <a:rPr lang="en-RO" dirty="0"/>
              <a:t>Mapping: defines the different types that reside within an index (a schema in a relationa database)</a:t>
            </a:r>
          </a:p>
          <a:p>
            <a:pPr marL="285750" indent="-285750">
              <a:buFontTx/>
              <a:buChar char="-"/>
            </a:pPr>
            <a:r>
              <a:rPr lang="en-RO" dirty="0"/>
              <a:t>Shards: an index split horizontally into pieces in order to distribute the operations to improve performance</a:t>
            </a:r>
          </a:p>
          <a:p>
            <a:pPr marL="285750" indent="-285750">
              <a:buFontTx/>
              <a:buChar char="-"/>
            </a:pPr>
            <a:r>
              <a:rPr lang="en-RO" dirty="0"/>
              <a:t>Replicas: copies of shards used to recover from system failures.</a:t>
            </a:r>
          </a:p>
          <a:p>
            <a:pPr marL="285750" indent="-285750">
              <a:buFontTx/>
              <a:buChar char="-"/>
            </a:pPr>
            <a:endParaRPr lang="en-RO" dirty="0"/>
          </a:p>
          <a:p>
            <a:pPr marL="0" marR="0" indent="0" algn="l" defTabSz="914400" rtl="0" eaLnBrk="1" fontAlgn="auto" latinLnBrk="0" hangingPunct="1">
              <a:lnSpc>
                <a:spcPct val="110000"/>
              </a:lnSpc>
              <a:spcBef>
                <a:spcPts val="0"/>
              </a:spcBef>
              <a:spcAft>
                <a:spcPts val="0"/>
              </a:spcAft>
              <a:buClrTx/>
              <a:buSzTx/>
              <a:buFontTx/>
              <a:buNone/>
              <a:tabLst/>
              <a:defRPr/>
            </a:pPr>
            <a:r>
              <a:rPr lang="en-RO" dirty="0"/>
              <a:t>Bonus: </a:t>
            </a:r>
            <a:r>
              <a:rPr lang="en-GB" dirty="0"/>
              <a:t>Each index is configured for a certain number of primary and replica shards.</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14</a:t>
            </a:fld>
            <a:endParaRPr lang="en-GB" dirty="0"/>
          </a:p>
        </p:txBody>
      </p:sp>
    </p:spTree>
    <p:extLst>
      <p:ext uri="{BB962C8B-B14F-4D97-AF65-F5344CB8AC3E}">
        <p14:creationId xmlns:p14="http://schemas.microsoft.com/office/powerpoint/2010/main" val="3729146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The window into the stack.</a:t>
            </a:r>
          </a:p>
          <a:p>
            <a:r>
              <a:rPr lang="en-RO" dirty="0"/>
              <a:t>Much like Grafana, Kibana is used to search, analyze and visualize the data stored in Elasticsearch indices.</a:t>
            </a:r>
          </a:p>
          <a:p>
            <a:r>
              <a:rPr lang="en-RO" dirty="0"/>
              <a:t>Similar with Prometheus this time, Kibana uses its own language called KQL (Kibana Querying Language) to search into the data (this is similar with Lucene and it also works in Kibana).</a:t>
            </a:r>
          </a:p>
        </p:txBody>
      </p:sp>
      <p:sp>
        <p:nvSpPr>
          <p:cNvPr id="4" name="Slide Number Placeholder 3"/>
          <p:cNvSpPr>
            <a:spLocks noGrp="1"/>
          </p:cNvSpPr>
          <p:nvPr>
            <p:ph type="sldNum" sz="quarter" idx="5"/>
          </p:nvPr>
        </p:nvSpPr>
        <p:spPr/>
        <p:txBody>
          <a:bodyPr/>
          <a:lstStyle/>
          <a:p>
            <a:fld id="{E762DFE1-544E-4AD0-8AE2-9ADF9877B110}" type="slidenum">
              <a:rPr lang="en-GB" smtClean="0"/>
              <a:pPr/>
              <a:t>15</a:t>
            </a:fld>
            <a:endParaRPr lang="en-GB" dirty="0"/>
          </a:p>
        </p:txBody>
      </p:sp>
    </p:spTree>
    <p:extLst>
      <p:ext uri="{BB962C8B-B14F-4D97-AF65-F5344CB8AC3E}">
        <p14:creationId xmlns:p14="http://schemas.microsoft.com/office/powerpoint/2010/main" val="72358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Prometheus &amp; Grafana: You can use the Prometheus UI, but you don’t really want to do that, trust me. Those 2 are pieced together and are how most of our teams use them. Each team deployes its instance of Prometheus &amp; Grafana, they create their own dashboards (in JSON format). A while ago, we were a big monolith with a main Grafana server, but now we have splitted in separate deployments. </a:t>
            </a:r>
          </a:p>
          <a:p>
            <a:r>
              <a:rPr lang="en-RO" dirty="0"/>
              <a:t>ELK stack: we use a customized RPM package of Filebeat to configure the beats part. We also use the other components described. The Kibana dashboards were separated per team per environment in the past, but now we have what we call topics for those environments with multiple wildcards for the teams to find their logs.</a:t>
            </a:r>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dirty="0"/>
          </a:p>
        </p:txBody>
      </p:sp>
    </p:spTree>
    <p:extLst>
      <p:ext uri="{BB962C8B-B14F-4D97-AF65-F5344CB8AC3E}">
        <p14:creationId xmlns:p14="http://schemas.microsoft.com/office/powerpoint/2010/main" val="1328491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To speak by the book: </a:t>
            </a:r>
            <a:r>
              <a:rPr lang="en-GB" sz="1400" b="0" i="0" kern="1200" dirty="0">
                <a:solidFill>
                  <a:schemeClr val="tx1"/>
                </a:solidFill>
                <a:effectLst/>
                <a:latin typeface="+mn-lt"/>
                <a:ea typeface="+mn-ea"/>
                <a:cs typeface="+mn-cs"/>
              </a:rPr>
              <a:t>Monitoring provides feedback from production and delivers information about an application’s and a system’s performance and usage patterns; when performance or other issues arise, relevant data about the issues are sent back to development teams through automated monitoring.</a:t>
            </a:r>
          </a:p>
          <a:p>
            <a:r>
              <a:rPr lang="en-GB" sz="1400" b="0" i="0" kern="1200" dirty="0">
                <a:solidFill>
                  <a:schemeClr val="tx1"/>
                </a:solidFill>
                <a:effectLst/>
                <a:latin typeface="+mn-lt"/>
                <a:ea typeface="+mn-ea"/>
                <a:cs typeface="+mn-cs"/>
              </a:rPr>
              <a:t>In other words: we are monitoring our infrastructure and our applications to make sure that they stay alive and they function properly. Infrastructure monitoring means hardware and OS and application monitoring means performance, availability, response time and many others.</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Why do we monitor?</a:t>
            </a:r>
          </a:p>
          <a:p>
            <a:pPr marL="285750" indent="-285750">
              <a:buFontTx/>
              <a:buChar char="-"/>
            </a:pPr>
            <a:r>
              <a:rPr lang="en-GB" sz="1400" b="0" i="0" kern="1200" dirty="0">
                <a:solidFill>
                  <a:schemeClr val="tx1"/>
                </a:solidFill>
                <a:effectLst/>
                <a:latin typeface="+mn-lt"/>
                <a:ea typeface="+mn-ea"/>
                <a:cs typeface="+mn-cs"/>
              </a:rPr>
              <a:t>Make sure that our system stays healthy: hardware and OS errors, application becomes unavailable or behaves in an unexpected way.</a:t>
            </a:r>
          </a:p>
          <a:p>
            <a:pPr marL="285750" indent="-285750">
              <a:buFontTx/>
              <a:buChar char="-"/>
            </a:pPr>
            <a:r>
              <a:rPr lang="en-GB" sz="1400" b="0" i="0" kern="1200" dirty="0">
                <a:solidFill>
                  <a:schemeClr val="tx1"/>
                </a:solidFill>
                <a:effectLst/>
                <a:latin typeface="+mn-lt"/>
                <a:ea typeface="+mn-ea"/>
                <a:cs typeface="+mn-cs"/>
              </a:rPr>
              <a:t>Lifecycle management (</a:t>
            </a:r>
            <a:r>
              <a:rPr lang="en-GB" sz="1400" b="0" i="0" kern="1200" dirty="0" err="1">
                <a:solidFill>
                  <a:schemeClr val="tx1"/>
                </a:solidFill>
                <a:effectLst/>
                <a:latin typeface="+mn-lt"/>
                <a:ea typeface="+mn-ea"/>
                <a:cs typeface="+mn-cs"/>
              </a:rPr>
              <a:t>eg.</a:t>
            </a:r>
            <a:r>
              <a:rPr lang="en-GB" sz="1400" b="0" i="0" kern="1200" dirty="0">
                <a:solidFill>
                  <a:schemeClr val="tx1"/>
                </a:solidFill>
                <a:effectLst/>
                <a:latin typeface="+mn-lt"/>
                <a:ea typeface="+mn-ea"/>
                <a:cs typeface="+mn-cs"/>
              </a:rPr>
              <a:t>: vulnerability patch/mitigation of the OS/library used in the application).</a:t>
            </a:r>
          </a:p>
          <a:p>
            <a:pPr marL="285750" indent="-285750">
              <a:buFontTx/>
              <a:buChar char="-"/>
            </a:pPr>
            <a:r>
              <a:rPr lang="en-GB" sz="1400" b="0" i="0" kern="1200" dirty="0">
                <a:solidFill>
                  <a:schemeClr val="tx1"/>
                </a:solidFill>
                <a:effectLst/>
                <a:latin typeface="+mn-lt"/>
                <a:ea typeface="+mn-ea"/>
                <a:cs typeface="+mn-cs"/>
              </a:rPr>
              <a:t>Performance: keep the latency of the system and of the application in control; product scales out and you need more resources.</a:t>
            </a:r>
          </a:p>
          <a:p>
            <a:pPr marL="285750" indent="-285750">
              <a:buFontTx/>
              <a:buChar char="-"/>
            </a:pPr>
            <a:r>
              <a:rPr lang="en-GB" sz="1400" b="0" i="0" kern="1200" dirty="0">
                <a:solidFill>
                  <a:schemeClr val="tx1"/>
                </a:solidFill>
                <a:effectLst/>
                <a:latin typeface="+mn-lt"/>
                <a:ea typeface="+mn-ea"/>
                <a:cs typeface="+mn-cs"/>
              </a:rPr>
              <a:t>Statistics: stakeholders love them.</a:t>
            </a:r>
          </a:p>
          <a:p>
            <a:pPr marL="285750" indent="-285750">
              <a:buFontTx/>
              <a:buChar char="-"/>
            </a:pPr>
            <a:r>
              <a:rPr lang="en-GB" sz="1400" b="0" i="0" kern="1200" dirty="0">
                <a:solidFill>
                  <a:schemeClr val="tx1"/>
                </a:solidFill>
                <a:effectLst/>
                <a:latin typeface="+mn-lt"/>
                <a:ea typeface="+mn-ea"/>
                <a:cs typeface="+mn-cs"/>
              </a:rPr>
              <a:t>Being proactive: be like a doctor and prevent an issue before it turns into a illness and in our case, a major incident.</a:t>
            </a:r>
          </a:p>
          <a:p>
            <a:pPr marL="285750" indent="-285750">
              <a:buFontTx/>
              <a:buChar char="-"/>
            </a:pPr>
            <a:r>
              <a:rPr lang="en-GB" sz="1400" b="0" i="0" kern="1200" dirty="0">
                <a:solidFill>
                  <a:schemeClr val="tx1"/>
                </a:solidFill>
                <a:effectLst/>
                <a:latin typeface="+mn-lt"/>
                <a:ea typeface="+mn-ea"/>
                <a:cs typeface="+mn-cs"/>
              </a:rPr>
              <a:t>Optimization: the metrics we look at can tell us a lot about how efficient the system behaves and we can act accordingly.</a:t>
            </a:r>
          </a:p>
          <a:p>
            <a:pPr marL="285750" indent="-285750">
              <a:buFontTx/>
              <a:buChar char="-"/>
            </a:pPr>
            <a:r>
              <a:rPr lang="en-GB" sz="1400" b="0" i="0" kern="1200" dirty="0">
                <a:solidFill>
                  <a:schemeClr val="tx1"/>
                </a:solidFill>
                <a:effectLst/>
                <a:latin typeface="+mn-lt"/>
                <a:ea typeface="+mn-ea"/>
                <a:cs typeface="+mn-cs"/>
              </a:rPr>
              <a:t>History: useful for traceability of the system and how it behaved in the past.</a:t>
            </a:r>
          </a:p>
        </p:txBody>
      </p:sp>
      <p:sp>
        <p:nvSpPr>
          <p:cNvPr id="4" name="Slide Number Placeholder 3"/>
          <p:cNvSpPr>
            <a:spLocks noGrp="1"/>
          </p:cNvSpPr>
          <p:nvPr>
            <p:ph type="sldNum" sz="quarter" idx="5"/>
          </p:nvPr>
        </p:nvSpPr>
        <p:spPr/>
        <p:txBody>
          <a:bodyPr/>
          <a:lstStyle/>
          <a:p>
            <a:fld id="{E762DFE1-544E-4AD0-8AE2-9ADF9877B110}" type="slidenum">
              <a:rPr lang="en-GB" smtClean="0"/>
              <a:pPr/>
              <a:t>3</a:t>
            </a:fld>
            <a:endParaRPr lang="en-GB" dirty="0"/>
          </a:p>
        </p:txBody>
      </p:sp>
    </p:spTree>
    <p:extLst>
      <p:ext uri="{BB962C8B-B14F-4D97-AF65-F5344CB8AC3E}">
        <p14:creationId xmlns:p14="http://schemas.microsoft.com/office/powerpoint/2010/main" val="2136302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Alerting lets us carry on with our lives as DevOps engineers without having to look 24/7 at our pretty monitoring dashboards. Those are systems that based on monitored data from our systems, </a:t>
            </a:r>
            <a:r>
              <a:rPr lang="en-RO" b="1" dirty="0"/>
              <a:t>notify</a:t>
            </a:r>
            <a:r>
              <a:rPr lang="en-RO" dirty="0"/>
              <a:t> us that something is not working as it should be.</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Why do we do alerting?</a:t>
            </a:r>
          </a:p>
          <a:p>
            <a:pPr marL="285750" indent="-285750">
              <a:buFontTx/>
              <a:buChar char="-"/>
            </a:pPr>
            <a:r>
              <a:rPr lang="en-GB" sz="1400" b="0" i="0" kern="1200" dirty="0">
                <a:solidFill>
                  <a:schemeClr val="tx1"/>
                </a:solidFill>
                <a:effectLst/>
                <a:latin typeface="+mn-lt"/>
                <a:ea typeface="+mn-ea"/>
                <a:cs typeface="+mn-cs"/>
              </a:rPr>
              <a:t>Being proactive: sounds familiar? A very good example for this is storage. Monitor your storage usage, but never look at the actual metrics and your system will crash for sure, breaking your availability agreements with your stakeholders.</a:t>
            </a:r>
          </a:p>
          <a:p>
            <a:pPr marL="285750" indent="-285750">
              <a:buFontTx/>
              <a:buChar char="-"/>
            </a:pPr>
            <a:r>
              <a:rPr lang="en-GB" sz="1400" b="0" i="0" kern="1200" dirty="0">
                <a:solidFill>
                  <a:schemeClr val="tx1"/>
                </a:solidFill>
                <a:effectLst/>
                <a:latin typeface="+mn-lt"/>
                <a:ea typeface="+mn-ea"/>
                <a:cs typeface="+mn-cs"/>
              </a:rPr>
              <a:t>Traceability: ticketing systems. Any alert and activity performed based on an alert must be documented with a ticketing system so you can have proper traceability in place.</a:t>
            </a:r>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66548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None/>
            </a:pPr>
            <a:r>
              <a:rPr lang="en-RO" dirty="0"/>
              <a:t>Continuous monitoring: </a:t>
            </a:r>
            <a:r>
              <a:rPr lang="en-GB" sz="1400" b="0" i="0" kern="1200" dirty="0">
                <a:solidFill>
                  <a:schemeClr val="tx1"/>
                </a:solidFill>
                <a:effectLst/>
                <a:latin typeface="+mn-lt"/>
                <a:ea typeface="+mn-ea"/>
                <a:cs typeface="+mn-cs"/>
              </a:rPr>
              <a:t>the process of monitoring each and every phase of </a:t>
            </a:r>
            <a:r>
              <a:rPr lang="en-GB" sz="1400" b="1" i="0" kern="1200" dirty="0">
                <a:solidFill>
                  <a:schemeClr val="tx1"/>
                </a:solidFill>
                <a:effectLst/>
                <a:latin typeface="+mn-lt"/>
                <a:ea typeface="+mn-ea"/>
                <a:cs typeface="+mn-cs"/>
              </a:rPr>
              <a:t>DevOps</a:t>
            </a:r>
            <a:r>
              <a:rPr lang="en-GB" sz="1400" b="0" i="0" kern="1200" dirty="0">
                <a:solidFill>
                  <a:schemeClr val="tx1"/>
                </a:solidFill>
                <a:effectLst/>
                <a:latin typeface="+mn-lt"/>
                <a:ea typeface="+mn-ea"/>
                <a:cs typeface="+mn-cs"/>
              </a:rPr>
              <a:t> and IT operations lifecycle. This process ensures the health, performance, and reliability of the application.</a:t>
            </a:r>
            <a:endParaRPr lang="en-RO" dirty="0"/>
          </a:p>
          <a:p>
            <a:pPr marL="342900" indent="-342900">
              <a:buAutoNum type="arabicPeriod"/>
            </a:pPr>
            <a:endParaRPr lang="en-RO" dirty="0"/>
          </a:p>
          <a:p>
            <a:pPr marL="342900" indent="-342900">
              <a:buAutoNum type="arabicPeriod"/>
            </a:pPr>
            <a:r>
              <a:rPr lang="en-RO" dirty="0"/>
              <a:t>Infrastructure monitoring: pretty straight forward. We are talking about hardware and OS here because if something here is faulty it directly impacts how the application behaves. The components that interst us are CPU, RAM, Disk utilization etc. In ING, for this one we use Prometheus.</a:t>
            </a:r>
          </a:p>
          <a:p>
            <a:pPr marL="342900" indent="-342900">
              <a:buAutoNum type="arabicPeriod"/>
            </a:pPr>
            <a:r>
              <a:rPr lang="en-RO" dirty="0"/>
              <a:t>Application monitoring: here we are interested in metrics like availability, health, performance, user response time etc. In ING, for this we use Prometheus as well, and ELK.</a:t>
            </a:r>
          </a:p>
          <a:p>
            <a:pPr marL="342900" indent="-342900">
              <a:buAutoNum type="arabicPeriod"/>
            </a:pPr>
            <a:r>
              <a:rPr lang="en-RO" dirty="0"/>
              <a:t>Network monitoring: we are interested in the physical components here like switches, routers, firewalls and so on and we’re looking at bandwidth, uptime, bottlenecks etc.</a:t>
            </a:r>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166512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From right to left:</a:t>
            </a:r>
          </a:p>
          <a:p>
            <a:pPr marL="0" marR="0" indent="0" algn="l" defTabSz="914400" rtl="0" eaLnBrk="1" fontAlgn="auto" latinLnBrk="0" hangingPunct="1">
              <a:lnSpc>
                <a:spcPct val="110000"/>
              </a:lnSpc>
              <a:spcBef>
                <a:spcPts val="0"/>
              </a:spcBef>
              <a:spcAft>
                <a:spcPts val="0"/>
              </a:spcAft>
              <a:buClrTx/>
              <a:buSzTx/>
              <a:buFontTx/>
              <a:buNone/>
              <a:tabLst/>
              <a:defRPr/>
            </a:pPr>
            <a:r>
              <a:rPr lang="en-RO" dirty="0"/>
              <a:t>Prometheus+Grafana: </a:t>
            </a:r>
            <a:r>
              <a:rPr lang="en-GB" dirty="0"/>
              <a:t>two open-source tools used for monitoring the applications. Prometheus stored the metrics at backend and Grafana visualize those metrics.</a:t>
            </a:r>
          </a:p>
          <a:p>
            <a:pPr marL="0" marR="0" indent="0" algn="l" defTabSz="914400" rtl="0" eaLnBrk="1" fontAlgn="auto" latinLnBrk="0" hangingPunct="1">
              <a:lnSpc>
                <a:spcPct val="110000"/>
              </a:lnSpc>
              <a:spcBef>
                <a:spcPts val="0"/>
              </a:spcBef>
              <a:spcAft>
                <a:spcPts val="0"/>
              </a:spcAft>
              <a:buClrTx/>
              <a:buSzTx/>
              <a:buFontTx/>
              <a:buNone/>
              <a:tabLst/>
              <a:defRPr/>
            </a:pPr>
            <a:r>
              <a:rPr lang="en-GB" dirty="0" err="1"/>
              <a:t>Elasticsearch+Logstash+Kibana</a:t>
            </a:r>
            <a:r>
              <a:rPr lang="en-GB" dirty="0"/>
              <a:t> aka ELK Stack: a collection of 3 open source products manged and developed by Elastic. </a:t>
            </a:r>
            <a:r>
              <a:rPr lang="en-GB" sz="1400" b="0" i="0" kern="1200" dirty="0">
                <a:solidFill>
                  <a:schemeClr val="tx1"/>
                </a:solidFill>
                <a:effectLst/>
                <a:latin typeface="+mn-lt"/>
                <a:ea typeface="+mn-ea"/>
                <a:cs typeface="+mn-cs"/>
              </a:rPr>
              <a:t>Elasticsearch is an open source, full-text search and analysis engine, based on the Apache Lucene search engine. Logstash is a log aggregator that collects data from various input sources, executes different transformations and enhancements and then ships the data to various supported output destinations. Kibana is a visualization layer that works on top of Elasticsearch, providing users with the ability to analyse and visualize the data. </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dirty="0"/>
          </a:p>
        </p:txBody>
      </p:sp>
    </p:spTree>
    <p:extLst>
      <p:ext uri="{BB962C8B-B14F-4D97-AF65-F5344CB8AC3E}">
        <p14:creationId xmlns:p14="http://schemas.microsoft.com/office/powerpoint/2010/main" val="215289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RO" dirty="0"/>
              <a:t>How much Greek mythology do you know? Just joking, a fun fact about Prometheus: in Greek mythology, he </a:t>
            </a:r>
            <a:r>
              <a:rPr lang="en-GB" sz="1400" b="0" i="0" kern="1200" dirty="0">
                <a:solidFill>
                  <a:schemeClr val="tx1"/>
                </a:solidFill>
                <a:effectLst/>
                <a:latin typeface="+mn-lt"/>
                <a:ea typeface="+mn-ea"/>
                <a:cs typeface="+mn-cs"/>
              </a:rPr>
              <a:t>was an immortal Titan who defied the will of the Gods by stealing fire and giving it to humanity; thus creating civilization. How is this relevant to us? Much like the Greek Titan, this monitoring tool brings light over how our system and application is performing. Another fun fact: it was created by SoundCloud.</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GB" sz="1400" b="0" i="0"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GB" sz="1400" b="0" i="0" kern="1200" dirty="0">
                <a:solidFill>
                  <a:schemeClr val="tx1"/>
                </a:solidFill>
                <a:effectLst/>
                <a:latin typeface="+mn-lt"/>
                <a:ea typeface="+mn-ea"/>
                <a:cs typeface="+mn-cs"/>
              </a:rPr>
              <a:t>Prometheus collects metrics (information/data about how a component behaves) and analyses them. Key components:</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It has a </a:t>
            </a:r>
            <a:r>
              <a:rPr lang="en-GB" sz="1400" b="1" i="0" kern="1200" dirty="0">
                <a:solidFill>
                  <a:schemeClr val="tx1"/>
                </a:solidFill>
                <a:effectLst/>
                <a:latin typeface="+mn-lt"/>
                <a:ea typeface="+mn-ea"/>
                <a:cs typeface="+mn-cs"/>
              </a:rPr>
              <a:t>time series database (the data is stored with the timestamp when the event that generated the data was registered)</a:t>
            </a:r>
            <a:r>
              <a:rPr lang="en-GB" sz="1400" b="0" i="0" kern="1200" dirty="0">
                <a:solidFill>
                  <a:schemeClr val="tx1"/>
                </a:solidFill>
                <a:effectLst/>
                <a:latin typeface="+mn-lt"/>
                <a:ea typeface="+mn-ea"/>
                <a:cs typeface="+mn-cs"/>
              </a:rPr>
              <a:t> that stores the metrics data;</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It has a </a:t>
            </a:r>
            <a:r>
              <a:rPr lang="en-GB" sz="1400" b="1" i="0" kern="1200" dirty="0">
                <a:solidFill>
                  <a:schemeClr val="tx1"/>
                </a:solidFill>
                <a:effectLst/>
                <a:latin typeface="+mn-lt"/>
                <a:ea typeface="+mn-ea"/>
                <a:cs typeface="+mn-cs"/>
              </a:rPr>
              <a:t>data retrieval worker</a:t>
            </a:r>
            <a:r>
              <a:rPr lang="en-GB" sz="1400" b="0" i="0" kern="1200" dirty="0">
                <a:solidFill>
                  <a:schemeClr val="tx1"/>
                </a:solidFill>
                <a:effectLst/>
                <a:latin typeface="+mn-lt"/>
                <a:ea typeface="+mn-ea"/>
                <a:cs typeface="+mn-cs"/>
              </a:rPr>
              <a:t> that gets or pulls the metrics from the application/services etc. and stores/pushes them into the database</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It has a </a:t>
            </a:r>
            <a:r>
              <a:rPr lang="en-GB" sz="1400" b="1" i="0" kern="1200" dirty="0">
                <a:solidFill>
                  <a:schemeClr val="tx1"/>
                </a:solidFill>
                <a:effectLst/>
                <a:latin typeface="+mn-lt"/>
                <a:ea typeface="+mn-ea"/>
                <a:cs typeface="+mn-cs"/>
              </a:rPr>
              <a:t>web server</a:t>
            </a:r>
            <a:r>
              <a:rPr lang="en-GB" sz="1400" b="0" i="0" kern="1200" dirty="0">
                <a:solidFill>
                  <a:schemeClr val="tx1"/>
                </a:solidFill>
                <a:effectLst/>
                <a:latin typeface="+mn-lt"/>
                <a:ea typeface="+mn-ea"/>
                <a:cs typeface="+mn-cs"/>
              </a:rPr>
              <a:t> that accepts queries for that stored data; the language it accepts the queries is called </a:t>
            </a:r>
            <a:r>
              <a:rPr lang="en-GB" sz="1400" b="0" i="0" kern="1200" dirty="0" err="1">
                <a:solidFill>
                  <a:schemeClr val="tx1"/>
                </a:solidFill>
                <a:effectLst/>
                <a:latin typeface="+mn-lt"/>
                <a:ea typeface="+mn-ea"/>
                <a:cs typeface="+mn-cs"/>
              </a:rPr>
              <a:t>PromQL</a:t>
            </a:r>
            <a:r>
              <a:rPr lang="en-GB" sz="1400" b="0" i="0" kern="1200" dirty="0">
                <a:solidFill>
                  <a:schemeClr val="tx1"/>
                </a:solidFill>
                <a:effectLst/>
                <a:latin typeface="+mn-lt"/>
                <a:ea typeface="+mn-ea"/>
                <a:cs typeface="+mn-cs"/>
              </a:rPr>
              <a:t>. The web server is used to display the data using the web UI or other data visualization tool, like </a:t>
            </a:r>
            <a:r>
              <a:rPr lang="en-GB" sz="1400" b="1" i="0" kern="1200" dirty="0">
                <a:solidFill>
                  <a:schemeClr val="tx1"/>
                </a:solidFill>
                <a:effectLst/>
                <a:latin typeface="+mn-lt"/>
                <a:ea typeface="+mn-ea"/>
                <a:cs typeface="+mn-cs"/>
              </a:rPr>
              <a:t>Grafana</a:t>
            </a:r>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dirty="0"/>
          </a:p>
        </p:txBody>
      </p:sp>
    </p:spTree>
    <p:extLst>
      <p:ext uri="{BB962C8B-B14F-4D97-AF65-F5344CB8AC3E}">
        <p14:creationId xmlns:p14="http://schemas.microsoft.com/office/powerpoint/2010/main" val="1620549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1400" b="0" i="0" kern="1200" dirty="0">
                <a:solidFill>
                  <a:schemeClr val="tx1"/>
                </a:solidFill>
                <a:effectLst/>
                <a:latin typeface="+mn-lt"/>
                <a:ea typeface="+mn-ea"/>
                <a:cs typeface="+mn-cs"/>
              </a:rPr>
              <a:t>The things that Prometheus monitors are called </a:t>
            </a:r>
            <a:r>
              <a:rPr lang="en-GB" sz="1400" b="1" i="0" kern="1200" dirty="0">
                <a:solidFill>
                  <a:schemeClr val="tx1"/>
                </a:solidFill>
                <a:effectLst/>
                <a:latin typeface="+mn-lt"/>
                <a:ea typeface="+mn-ea"/>
                <a:cs typeface="+mn-cs"/>
              </a:rPr>
              <a:t>targets.</a:t>
            </a:r>
            <a:endParaRPr lang="en-GB" sz="1400" b="0" i="0"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GB" sz="1400" b="0" i="0" kern="1200" dirty="0">
                <a:solidFill>
                  <a:schemeClr val="tx1"/>
                </a:solidFill>
                <a:effectLst/>
                <a:latin typeface="+mn-lt"/>
                <a:ea typeface="+mn-ea"/>
                <a:cs typeface="+mn-cs"/>
              </a:rPr>
              <a:t>Each target has </a:t>
            </a:r>
            <a:r>
              <a:rPr lang="en-GB" sz="1400" b="1" i="0" kern="1200" dirty="0">
                <a:solidFill>
                  <a:schemeClr val="tx1"/>
                </a:solidFill>
                <a:effectLst/>
                <a:latin typeface="+mn-lt"/>
                <a:ea typeface="+mn-ea"/>
                <a:cs typeface="+mn-cs"/>
              </a:rPr>
              <a:t>units of monitoring</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Eg.</a:t>
            </a:r>
            <a:r>
              <a:rPr lang="en-GB" sz="1400" b="0" i="0" kern="1200" dirty="0">
                <a:solidFill>
                  <a:schemeClr val="tx1"/>
                </a:solidFill>
                <a:effectLst/>
                <a:latin typeface="+mn-lt"/>
                <a:ea typeface="+mn-ea"/>
                <a:cs typeface="+mn-cs"/>
              </a:rPr>
              <a:t>: for a Linux Server </a:t>
            </a:r>
            <a:r>
              <a:rPr lang="en-GB" sz="1400" b="1" i="0" kern="1200" dirty="0">
                <a:solidFill>
                  <a:schemeClr val="tx1"/>
                </a:solidFill>
                <a:effectLst/>
                <a:latin typeface="+mn-lt"/>
                <a:ea typeface="+mn-ea"/>
                <a:cs typeface="+mn-cs"/>
              </a:rPr>
              <a:t>target</a:t>
            </a:r>
            <a:r>
              <a:rPr lang="en-GB" sz="1400" b="0" i="0" kern="1200" dirty="0">
                <a:solidFill>
                  <a:schemeClr val="tx1"/>
                </a:solidFill>
                <a:effectLst/>
                <a:latin typeface="+mn-lt"/>
                <a:ea typeface="+mn-ea"/>
                <a:cs typeface="+mn-cs"/>
              </a:rPr>
              <a:t>, the </a:t>
            </a:r>
            <a:r>
              <a:rPr lang="en-GB" sz="1400" b="1" i="0" kern="1200" dirty="0">
                <a:solidFill>
                  <a:schemeClr val="tx1"/>
                </a:solidFill>
                <a:effectLst/>
                <a:latin typeface="+mn-lt"/>
                <a:ea typeface="+mn-ea"/>
                <a:cs typeface="+mn-cs"/>
              </a:rPr>
              <a:t>unit</a:t>
            </a:r>
            <a:r>
              <a:rPr lang="en-GB" sz="1400" b="0" i="0" kern="1200" dirty="0">
                <a:solidFill>
                  <a:schemeClr val="tx1"/>
                </a:solidFill>
                <a:effectLst/>
                <a:latin typeface="+mn-lt"/>
                <a:ea typeface="+mn-ea"/>
                <a:cs typeface="+mn-cs"/>
              </a:rPr>
              <a:t> is CPU usage). The unit you would like to monitor for a specific target is called a </a:t>
            </a:r>
            <a:r>
              <a:rPr lang="en-GB" sz="1400" b="1" i="0" kern="1200" dirty="0">
                <a:solidFill>
                  <a:schemeClr val="tx1"/>
                </a:solidFill>
                <a:effectLst/>
                <a:latin typeface="+mn-lt"/>
                <a:ea typeface="+mn-ea"/>
                <a:cs typeface="+mn-cs"/>
              </a:rPr>
              <a:t>metric</a:t>
            </a:r>
            <a:r>
              <a:rPr lang="en-GB" sz="1400" b="0" i="0" kern="1200" dirty="0">
                <a:solidFill>
                  <a:schemeClr val="tx1"/>
                </a:solidFill>
                <a:effectLst/>
                <a:latin typeface="+mn-lt"/>
                <a:ea typeface="+mn-ea"/>
                <a:cs typeface="+mn-cs"/>
              </a:rPr>
              <a:t>. Metrics are what gets saved in the TSDB.</a:t>
            </a:r>
          </a:p>
          <a:p>
            <a:pPr marL="0" marR="0" lvl="0" indent="0" algn="l" defTabSz="914400" rtl="0" eaLnBrk="1" fontAlgn="auto" latinLnBrk="0" hangingPunct="1">
              <a:lnSpc>
                <a:spcPct val="110000"/>
              </a:lnSpc>
              <a:spcBef>
                <a:spcPts val="0"/>
              </a:spcBef>
              <a:spcAft>
                <a:spcPts val="0"/>
              </a:spcAft>
              <a:buClrTx/>
              <a:buSzTx/>
              <a:buFontTx/>
              <a:buNone/>
              <a:tabLst/>
              <a:defRPr/>
            </a:pPr>
            <a:r>
              <a:rPr lang="en-GB" sz="1400" b="0" i="0" kern="1200" dirty="0">
                <a:solidFill>
                  <a:schemeClr val="tx1"/>
                </a:solidFill>
                <a:effectLst/>
                <a:latin typeface="+mn-lt"/>
                <a:ea typeface="+mn-ea"/>
                <a:cs typeface="+mn-cs"/>
              </a:rPr>
              <a:t>The metrics are human-readable text-based.</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GB" sz="1400" b="0" i="0"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GB" sz="1400" b="0" i="0" kern="1200" dirty="0">
                <a:solidFill>
                  <a:schemeClr val="tx1"/>
                </a:solidFill>
                <a:effectLst/>
                <a:latin typeface="+mn-lt"/>
                <a:ea typeface="+mn-ea"/>
                <a:cs typeface="+mn-cs"/>
              </a:rPr>
              <a:t>The image might look scary, but we will take it step by step:</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The </a:t>
            </a:r>
            <a:r>
              <a:rPr lang="en-GB" sz="1400" b="1" i="0" kern="1200" dirty="0" err="1">
                <a:solidFill>
                  <a:schemeClr val="tx1"/>
                </a:solidFill>
                <a:effectLst/>
                <a:latin typeface="+mn-lt"/>
                <a:ea typeface="+mn-ea"/>
                <a:cs typeface="+mn-cs"/>
              </a:rPr>
              <a:t>Pushgateway</a:t>
            </a:r>
            <a:r>
              <a:rPr lang="en-GB" sz="1400" b="0" i="0" kern="1200" dirty="0">
                <a:solidFill>
                  <a:schemeClr val="tx1"/>
                </a:solidFill>
                <a:effectLst/>
                <a:latin typeface="+mn-lt"/>
                <a:ea typeface="+mn-ea"/>
                <a:cs typeface="+mn-cs"/>
              </a:rPr>
              <a:t> component: gets metrics are pushed by targets</a:t>
            </a: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In the Prometheus server:</a:t>
            </a:r>
          </a:p>
          <a:p>
            <a:pPr marL="460375" marR="0" lvl="1"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The </a:t>
            </a:r>
            <a:r>
              <a:rPr lang="en-GB" sz="1400" b="1" i="0" kern="1200" dirty="0">
                <a:solidFill>
                  <a:schemeClr val="tx1"/>
                </a:solidFill>
                <a:effectLst/>
                <a:latin typeface="+mn-lt"/>
                <a:ea typeface="+mn-ea"/>
                <a:cs typeface="+mn-cs"/>
              </a:rPr>
              <a:t>data retrieval worker</a:t>
            </a:r>
            <a:r>
              <a:rPr lang="en-GB" sz="1400" b="0" i="0" kern="1200" dirty="0">
                <a:solidFill>
                  <a:schemeClr val="tx1"/>
                </a:solidFill>
                <a:effectLst/>
                <a:latin typeface="+mn-lt"/>
                <a:ea typeface="+mn-ea"/>
                <a:cs typeface="+mn-cs"/>
              </a:rPr>
              <a:t>: pulls metrics from the </a:t>
            </a:r>
            <a:r>
              <a:rPr lang="en-GB" sz="1400" b="1" i="0" kern="1200" dirty="0" err="1">
                <a:solidFill>
                  <a:schemeClr val="tx1"/>
                </a:solidFill>
                <a:effectLst/>
                <a:latin typeface="+mn-lt"/>
                <a:ea typeface="+mn-ea"/>
                <a:cs typeface="+mn-cs"/>
              </a:rPr>
              <a:t>Pushgateway</a:t>
            </a:r>
            <a:r>
              <a:rPr lang="en-GB" sz="1400" b="0" i="0" kern="1200" dirty="0">
                <a:solidFill>
                  <a:schemeClr val="tx1"/>
                </a:solidFill>
                <a:effectLst/>
                <a:latin typeface="+mn-lt"/>
                <a:ea typeface="+mn-ea"/>
                <a:cs typeface="+mn-cs"/>
              </a:rPr>
              <a:t>, other targets (jobs/exporters), discovered targets (k8s)</a:t>
            </a:r>
          </a:p>
          <a:p>
            <a:pPr marL="460375" marR="0" lvl="1"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The </a:t>
            </a:r>
            <a:r>
              <a:rPr lang="en-GB" sz="1400" b="1" i="0" kern="1200" dirty="0">
                <a:solidFill>
                  <a:schemeClr val="tx1"/>
                </a:solidFill>
                <a:effectLst/>
                <a:latin typeface="+mn-lt"/>
                <a:ea typeface="+mn-ea"/>
                <a:cs typeface="+mn-cs"/>
              </a:rPr>
              <a:t>TSDB</a:t>
            </a:r>
            <a:r>
              <a:rPr lang="en-GB" sz="1400" b="0" i="0" kern="1200" dirty="0">
                <a:solidFill>
                  <a:schemeClr val="tx1"/>
                </a:solidFill>
                <a:effectLst/>
                <a:latin typeface="+mn-lt"/>
                <a:ea typeface="+mn-ea"/>
                <a:cs typeface="+mn-cs"/>
              </a:rPr>
              <a:t>: gets data pushed from data retrieval worker and HTTP server into the database which gets stored on the physical node’s </a:t>
            </a:r>
            <a:r>
              <a:rPr lang="en-GB" sz="1400" b="0" i="0" kern="1200" dirty="0" err="1">
                <a:solidFill>
                  <a:schemeClr val="tx1"/>
                </a:solidFill>
                <a:effectLst/>
                <a:latin typeface="+mn-lt"/>
                <a:ea typeface="+mn-ea"/>
                <a:cs typeface="+mn-cs"/>
              </a:rPr>
              <a:t>hdd</a:t>
            </a:r>
            <a:r>
              <a:rPr lang="en-GB" sz="1400" b="0" i="0" kern="1200" dirty="0">
                <a:solidFill>
                  <a:schemeClr val="tx1"/>
                </a:solidFill>
                <a:effectLst/>
                <a:latin typeface="+mn-lt"/>
                <a:ea typeface="+mn-ea"/>
                <a:cs typeface="+mn-cs"/>
              </a:rPr>
              <a:t>/</a:t>
            </a:r>
            <a:r>
              <a:rPr lang="en-GB" sz="1400" b="0" i="0" kern="1200" dirty="0" err="1">
                <a:solidFill>
                  <a:schemeClr val="tx1"/>
                </a:solidFill>
                <a:effectLst/>
                <a:latin typeface="+mn-lt"/>
                <a:ea typeface="+mn-ea"/>
                <a:cs typeface="+mn-cs"/>
              </a:rPr>
              <a:t>ssd</a:t>
            </a:r>
            <a:endParaRPr lang="en-GB" sz="1400" b="0" i="0" kern="1200" dirty="0">
              <a:solidFill>
                <a:schemeClr val="tx1"/>
              </a:solidFill>
              <a:effectLst/>
              <a:latin typeface="+mn-lt"/>
              <a:ea typeface="+mn-ea"/>
              <a:cs typeface="+mn-cs"/>
            </a:endParaRPr>
          </a:p>
          <a:p>
            <a:pPr marL="460375" marR="0" lvl="1"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The web server: receives queries from data visualization components and pushes alerts to the </a:t>
            </a:r>
            <a:r>
              <a:rPr lang="en-GB" sz="1400" b="1" i="0" kern="1200" dirty="0" err="1">
                <a:solidFill>
                  <a:schemeClr val="tx1"/>
                </a:solidFill>
                <a:effectLst/>
                <a:latin typeface="+mn-lt"/>
                <a:ea typeface="+mn-ea"/>
                <a:cs typeface="+mn-cs"/>
              </a:rPr>
              <a:t>Alertmanager</a:t>
            </a:r>
            <a:endParaRPr lang="en-GB" sz="1400" b="1" i="0" kern="1200" dirty="0">
              <a:solidFill>
                <a:schemeClr val="tx1"/>
              </a:solidFill>
              <a:effectLst/>
              <a:latin typeface="+mn-lt"/>
              <a:ea typeface="+mn-ea"/>
              <a:cs typeface="+mn-cs"/>
            </a:endParaRPr>
          </a:p>
          <a:p>
            <a:pPr marL="285750" marR="0" lvl="0" indent="-285750" algn="l" defTabSz="914400" rtl="0" eaLnBrk="1" fontAlgn="auto" latinLnBrk="0" hangingPunct="1">
              <a:lnSpc>
                <a:spcPct val="110000"/>
              </a:lnSpc>
              <a:spcBef>
                <a:spcPts val="0"/>
              </a:spcBef>
              <a:spcAft>
                <a:spcPts val="0"/>
              </a:spcAft>
              <a:buClrTx/>
              <a:buSzTx/>
              <a:buFontTx/>
              <a:buChar char="-"/>
              <a:tabLst/>
              <a:defRPr/>
            </a:pPr>
            <a:r>
              <a:rPr lang="en-GB" sz="1400" b="0" i="0" kern="1200" dirty="0">
                <a:solidFill>
                  <a:schemeClr val="tx1"/>
                </a:solidFill>
                <a:effectLst/>
                <a:latin typeface="+mn-lt"/>
                <a:ea typeface="+mn-ea"/>
                <a:cs typeface="+mn-cs"/>
              </a:rPr>
              <a:t>The </a:t>
            </a:r>
            <a:r>
              <a:rPr lang="en-GB" sz="1400" b="1" i="0" kern="1200" dirty="0" err="1">
                <a:solidFill>
                  <a:schemeClr val="tx1"/>
                </a:solidFill>
                <a:effectLst/>
                <a:latin typeface="+mn-lt"/>
                <a:ea typeface="+mn-ea"/>
                <a:cs typeface="+mn-cs"/>
              </a:rPr>
              <a:t>Alertmanager</a:t>
            </a:r>
            <a:r>
              <a:rPr lang="en-GB" sz="1400" b="0" i="0" kern="1200" dirty="0">
                <a:solidFill>
                  <a:schemeClr val="tx1"/>
                </a:solidFill>
                <a:effectLst/>
                <a:latin typeface="+mn-lt"/>
                <a:ea typeface="+mn-ea"/>
                <a:cs typeface="+mn-cs"/>
              </a:rPr>
              <a:t>: notifies the engineers via various ways.</a:t>
            </a:r>
          </a:p>
        </p:txBody>
      </p:sp>
      <p:sp>
        <p:nvSpPr>
          <p:cNvPr id="4" name="Slide Number Placeholder 3"/>
          <p:cNvSpPr>
            <a:spLocks noGrp="1"/>
          </p:cNvSpPr>
          <p:nvPr>
            <p:ph type="sldNum" sz="quarter" idx="5"/>
          </p:nvPr>
        </p:nvSpPr>
        <p:spPr/>
        <p:txBody>
          <a:bodyPr/>
          <a:lstStyle/>
          <a:p>
            <a:fld id="{E762DFE1-544E-4AD0-8AE2-9ADF9877B110}" type="slidenum">
              <a:rPr lang="en-GB" smtClean="0"/>
              <a:pPr/>
              <a:t>8</a:t>
            </a:fld>
            <a:endParaRPr lang="en-GB" dirty="0"/>
          </a:p>
        </p:txBody>
      </p:sp>
    </p:spTree>
    <p:extLst>
      <p:ext uri="{BB962C8B-B14F-4D97-AF65-F5344CB8AC3E}">
        <p14:creationId xmlns:p14="http://schemas.microsoft.com/office/powerpoint/2010/main" val="384805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And this is how the metrics look after they are </a:t>
            </a:r>
            <a:r>
              <a:rPr lang="en-RO" b="1" dirty="0"/>
              <a:t>scraped</a:t>
            </a:r>
            <a:r>
              <a:rPr lang="en-RO" b="0" dirty="0"/>
              <a:t> by Prometheus from your targets.</a:t>
            </a:r>
          </a:p>
          <a:p>
            <a:r>
              <a:rPr lang="en-RO" b="0" dirty="0"/>
              <a:t>What’s scraping? </a:t>
            </a:r>
            <a:r>
              <a:rPr lang="en-GB" sz="1400" b="1" i="0" kern="1200" dirty="0">
                <a:solidFill>
                  <a:schemeClr val="tx1"/>
                </a:solidFill>
                <a:effectLst/>
                <a:latin typeface="+mn-lt"/>
                <a:ea typeface="+mn-ea"/>
                <a:cs typeface="+mn-cs"/>
              </a:rPr>
              <a:t>Scrape</a:t>
            </a:r>
            <a:r>
              <a:rPr lang="en-GB" sz="1400" b="0" i="0" kern="1200" dirty="0">
                <a:solidFill>
                  <a:schemeClr val="tx1"/>
                </a:solidFill>
                <a:effectLst/>
                <a:latin typeface="+mn-lt"/>
                <a:ea typeface="+mn-ea"/>
                <a:cs typeface="+mn-cs"/>
              </a:rPr>
              <a:t> is the action that the Prometheus server performs, when it fetches metrics data from a list of configured targets.</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9</a:t>
            </a:fld>
            <a:endParaRPr lang="en-GB" dirty="0"/>
          </a:p>
        </p:txBody>
      </p:sp>
    </p:spTree>
    <p:extLst>
      <p:ext uri="{BB962C8B-B14F-4D97-AF65-F5344CB8AC3E}">
        <p14:creationId xmlns:p14="http://schemas.microsoft.com/office/powerpoint/2010/main" val="3982275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GB" noProof="0"/>
              <a:t>Click icon to add picture</a:t>
            </a:r>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GB"/>
              <a:t>Click to edit Master title style</a:t>
            </a:r>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GB" noProof="0"/>
              <a:t>Click icon to add picture</a:t>
            </a:r>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GB"/>
              <a:t>Click to edit Master title style</a:t>
            </a:r>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GB" noProof="0"/>
              <a:t>Click icon to add picture</a:t>
            </a:r>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GB" noProof="0"/>
              <a:t>Click to edit Master title style</a:t>
            </a:r>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GB" noProof="0"/>
              <a:t>Click to edit Master title style</a:t>
            </a:r>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GB" noProof="0"/>
              <a:t>Click to edit Master title style</a:t>
            </a:r>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GB" noProof="0"/>
              <a:t>Click to edit Master title style</a:t>
            </a:r>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GB" noProof="0"/>
              <a:t>Click to edit Master title style</a:t>
            </a:r>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GB" noProof="0"/>
              <a:t>Click to edit Master title style</a:t>
            </a:r>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GB"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GB"/>
              <a:t>Click to edit Master title style</a:t>
            </a:r>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GB"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GB"/>
              <a:t>Click to edit Master title style</a:t>
            </a:r>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GB"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GB"/>
              <a:t>Click to edit Master title style</a:t>
            </a:r>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GB" noProof="0"/>
              <a:t>Click to edit Master title style</a:t>
            </a:r>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GB"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GB"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176400"/>
            <a:ext cx="12192000" cy="5157745"/>
          </a:xfrm>
        </p:spPr>
      </p:pic>
      <p:sp>
        <p:nvSpPr>
          <p:cNvPr id="3" name="Title 2"/>
          <p:cNvSpPr>
            <a:spLocks noGrp="1"/>
          </p:cNvSpPr>
          <p:nvPr>
            <p:ph type="ctrTitle"/>
          </p:nvPr>
        </p:nvSpPr>
        <p:spPr>
          <a:xfrm>
            <a:off x="658800" y="1634861"/>
            <a:ext cx="5313333" cy="732995"/>
          </a:xfrm>
        </p:spPr>
        <p:txBody>
          <a:bodyPr/>
          <a:lstStyle/>
          <a:p>
            <a:r>
              <a:rPr lang="en-GB" dirty="0"/>
              <a:t>Monitoring and Alerting</a:t>
            </a:r>
          </a:p>
        </p:txBody>
      </p:sp>
      <p:sp>
        <p:nvSpPr>
          <p:cNvPr id="4" name="Subtitle 3"/>
          <p:cNvSpPr>
            <a:spLocks noGrp="1"/>
          </p:cNvSpPr>
          <p:nvPr>
            <p:ph type="subTitle" idx="1"/>
          </p:nvPr>
        </p:nvSpPr>
        <p:spPr/>
        <p:txBody>
          <a:bodyPr/>
          <a:lstStyle/>
          <a:p>
            <a:r>
              <a:rPr lang="en-US" dirty="0" err="1"/>
              <a:t>Andrada</a:t>
            </a:r>
            <a:r>
              <a:rPr lang="en-US" dirty="0"/>
              <a:t> </a:t>
            </a:r>
            <a:r>
              <a:rPr lang="en-US" dirty="0" err="1"/>
              <a:t>Răducanu</a:t>
            </a:r>
            <a:endParaRPr lang="en-US" dirty="0"/>
          </a:p>
        </p:txBody>
      </p:sp>
      <p:sp>
        <p:nvSpPr>
          <p:cNvPr id="5" name="Text Placeholder 4"/>
          <p:cNvSpPr>
            <a:spLocks noGrp="1"/>
          </p:cNvSpPr>
          <p:nvPr>
            <p:ph type="body" sz="quarter" idx="11"/>
          </p:nvPr>
        </p:nvSpPr>
        <p:spPr>
          <a:xfrm>
            <a:off x="1000397" y="2448481"/>
            <a:ext cx="5624992" cy="732995"/>
          </a:xfrm>
        </p:spPr>
        <p:txBody>
          <a:bodyPr/>
          <a:lstStyle/>
          <a:p>
            <a:r>
              <a:rPr lang="en-US" dirty="0"/>
              <a:t>DevOps {dev}School 2022</a:t>
            </a:r>
            <a:endParaRPr lang="en-GB" dirty="0"/>
          </a:p>
        </p:txBody>
      </p:sp>
      <p:sp>
        <p:nvSpPr>
          <p:cNvPr id="15" name="Text Placeholder 14"/>
          <p:cNvSpPr>
            <a:spLocks noGrp="1"/>
          </p:cNvSpPr>
          <p:nvPr>
            <p:ph type="body" sz="quarter" idx="14"/>
          </p:nvPr>
        </p:nvSpPr>
        <p:spPr/>
        <p:txBody>
          <a:bodyPr/>
          <a:lstStyle/>
          <a:p>
            <a:r>
              <a:rPr lang="en-GB" dirty="0"/>
              <a:t>May 2022</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6B68DA-33AD-A228-147D-A71F50F29101}"/>
              </a:ext>
            </a:extLst>
          </p:cNvPr>
          <p:cNvSpPr>
            <a:spLocks noGrp="1"/>
          </p:cNvSpPr>
          <p:nvPr>
            <p:ph type="sldNum" sz="quarter" idx="11"/>
          </p:nvPr>
        </p:nvSpPr>
        <p:spPr/>
        <p:txBody>
          <a:bodyPr/>
          <a:lstStyle/>
          <a:p>
            <a:fld id="{DDD2A080-DA64-4F5C-9131-47EB793B4410}" type="slidenum">
              <a:rPr lang="en-GB" smtClean="0"/>
              <a:pPr/>
              <a:t>10</a:t>
            </a:fld>
            <a:endParaRPr lang="en-GB" dirty="0"/>
          </a:p>
        </p:txBody>
      </p:sp>
      <p:sp>
        <p:nvSpPr>
          <p:cNvPr id="3" name="Text Placeholder 2">
            <a:extLst>
              <a:ext uri="{FF2B5EF4-FFF2-40B4-BE49-F238E27FC236}">
                <a16:creationId xmlns:a16="http://schemas.microsoft.com/office/drawing/2014/main" id="{A87D4941-FFFC-9F7A-C1DA-98625AB74522}"/>
              </a:ext>
            </a:extLst>
          </p:cNvPr>
          <p:cNvSpPr>
            <a:spLocks noGrp="1"/>
          </p:cNvSpPr>
          <p:nvPr>
            <p:ph type="body" sz="quarter" idx="12"/>
          </p:nvPr>
        </p:nvSpPr>
        <p:spPr/>
        <p:txBody>
          <a:bodyPr/>
          <a:lstStyle/>
          <a:p>
            <a:r>
              <a:rPr lang="en-RO" dirty="0"/>
              <a:t>Data Vizualization Tool</a:t>
            </a:r>
          </a:p>
        </p:txBody>
      </p:sp>
      <p:sp>
        <p:nvSpPr>
          <p:cNvPr id="4" name="Title 3">
            <a:extLst>
              <a:ext uri="{FF2B5EF4-FFF2-40B4-BE49-F238E27FC236}">
                <a16:creationId xmlns:a16="http://schemas.microsoft.com/office/drawing/2014/main" id="{346836C4-2F5E-A0D8-E3A7-DADCE1D34169}"/>
              </a:ext>
            </a:extLst>
          </p:cNvPr>
          <p:cNvSpPr>
            <a:spLocks noGrp="1"/>
          </p:cNvSpPr>
          <p:nvPr>
            <p:ph type="title"/>
          </p:nvPr>
        </p:nvSpPr>
        <p:spPr/>
        <p:txBody>
          <a:bodyPr/>
          <a:lstStyle/>
          <a:p>
            <a:r>
              <a:rPr lang="en-RO" dirty="0"/>
              <a:t>Grafana</a:t>
            </a:r>
          </a:p>
        </p:txBody>
      </p:sp>
      <p:pic>
        <p:nvPicPr>
          <p:cNvPr id="2050" name="Picture 2">
            <a:extLst>
              <a:ext uri="{FF2B5EF4-FFF2-40B4-BE49-F238E27FC236}">
                <a16:creationId xmlns:a16="http://schemas.microsoft.com/office/drawing/2014/main" id="{4327D4FB-0284-3FBE-C3DB-401982B974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93069" y="1795463"/>
            <a:ext cx="8807450" cy="4403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3D8C02-D6E5-B024-4C59-FBB8AADA739F}"/>
              </a:ext>
            </a:extLst>
          </p:cNvPr>
          <p:cNvSpPr txBox="1"/>
          <p:nvPr/>
        </p:nvSpPr>
        <p:spPr>
          <a:xfrm rot="1841825">
            <a:off x="9608395" y="860505"/>
            <a:ext cx="1643832" cy="1842418"/>
          </a:xfrm>
          <a:prstGeom prst="rect">
            <a:avLst/>
          </a:prstGeom>
          <a:noFill/>
        </p:spPr>
        <p:txBody>
          <a:bodyPr wrap="square" lIns="36000" tIns="36000" rIns="36000" bIns="36000" rtlCol="0">
            <a:spAutoFit/>
          </a:bodyPr>
          <a:lstStyle/>
          <a:p>
            <a:r>
              <a:rPr lang="en-RO" sz="11500" dirty="0"/>
              <a:t>😱</a:t>
            </a:r>
          </a:p>
        </p:txBody>
      </p:sp>
    </p:spTree>
    <p:extLst>
      <p:ext uri="{BB962C8B-B14F-4D97-AF65-F5344CB8AC3E}">
        <p14:creationId xmlns:p14="http://schemas.microsoft.com/office/powerpoint/2010/main" val="69908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D5DF30-4235-A107-BB62-A46E399BC15F}"/>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smtClean="0"/>
              <a:pPr>
                <a:spcAft>
                  <a:spcPts val="600"/>
                </a:spcAft>
              </a:pPr>
              <a:t>11</a:t>
            </a:fld>
            <a:endParaRPr lang="en-GB"/>
          </a:p>
        </p:txBody>
      </p:sp>
      <p:sp>
        <p:nvSpPr>
          <p:cNvPr id="3" name="Text Placeholder 2">
            <a:extLst>
              <a:ext uri="{FF2B5EF4-FFF2-40B4-BE49-F238E27FC236}">
                <a16:creationId xmlns:a16="http://schemas.microsoft.com/office/drawing/2014/main" id="{FA16EE49-FFD6-87C7-CF8F-84014C4F13E2}"/>
              </a:ext>
            </a:extLst>
          </p:cNvPr>
          <p:cNvSpPr>
            <a:spLocks noGrp="1"/>
          </p:cNvSpPr>
          <p:nvPr>
            <p:ph type="body" sz="quarter" idx="12"/>
          </p:nvPr>
        </p:nvSpPr>
        <p:spPr>
          <a:xfrm>
            <a:off x="659008" y="1141535"/>
            <a:ext cx="10875600" cy="572464"/>
          </a:xfrm>
        </p:spPr>
        <p:txBody>
          <a:bodyPr anchor="t">
            <a:normAutofit/>
          </a:bodyPr>
          <a:lstStyle/>
          <a:p>
            <a:r>
              <a:rPr lang="en-RO" dirty="0"/>
              <a:t>Almost 3 in 1, like Nescaffe</a:t>
            </a:r>
          </a:p>
        </p:txBody>
      </p:sp>
      <p:sp>
        <p:nvSpPr>
          <p:cNvPr id="4" name="Title 3">
            <a:extLst>
              <a:ext uri="{FF2B5EF4-FFF2-40B4-BE49-F238E27FC236}">
                <a16:creationId xmlns:a16="http://schemas.microsoft.com/office/drawing/2014/main" id="{FA194329-2B63-0660-6CB7-1C42C90BA94A}"/>
              </a:ext>
            </a:extLst>
          </p:cNvPr>
          <p:cNvSpPr>
            <a:spLocks noGrp="1"/>
          </p:cNvSpPr>
          <p:nvPr>
            <p:ph type="title"/>
          </p:nvPr>
        </p:nvSpPr>
        <p:spPr>
          <a:xfrm>
            <a:off x="659008" y="325235"/>
            <a:ext cx="10875600" cy="817244"/>
          </a:xfrm>
        </p:spPr>
        <p:txBody>
          <a:bodyPr anchor="t">
            <a:normAutofit/>
          </a:bodyPr>
          <a:lstStyle/>
          <a:p>
            <a:r>
              <a:rPr lang="en-RO" dirty="0"/>
              <a:t>Elastic stack</a:t>
            </a:r>
          </a:p>
        </p:txBody>
      </p:sp>
      <p:pic>
        <p:nvPicPr>
          <p:cNvPr id="5124" name="Picture 4" descr="About ELK Stack – Askit | Solutii si rezolvari pentru diverse situatii IT">
            <a:extLst>
              <a:ext uri="{FF2B5EF4-FFF2-40B4-BE49-F238E27FC236}">
                <a16:creationId xmlns:a16="http://schemas.microsoft.com/office/drawing/2014/main" id="{4227A7BB-2E37-14D4-72F9-F031DB6CF9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008" y="2255815"/>
            <a:ext cx="10875600" cy="34835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32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6CEA7A-934B-2DE7-86F3-C8D6FE090C7A}"/>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smtClean="0"/>
              <a:pPr>
                <a:spcAft>
                  <a:spcPts val="600"/>
                </a:spcAft>
              </a:pPr>
              <a:t>12</a:t>
            </a:fld>
            <a:endParaRPr lang="en-GB"/>
          </a:p>
        </p:txBody>
      </p:sp>
      <p:sp>
        <p:nvSpPr>
          <p:cNvPr id="3" name="Text Placeholder 2">
            <a:extLst>
              <a:ext uri="{FF2B5EF4-FFF2-40B4-BE49-F238E27FC236}">
                <a16:creationId xmlns:a16="http://schemas.microsoft.com/office/drawing/2014/main" id="{69739C34-59E5-FFFB-4458-526FE15E1224}"/>
              </a:ext>
            </a:extLst>
          </p:cNvPr>
          <p:cNvSpPr>
            <a:spLocks noGrp="1"/>
          </p:cNvSpPr>
          <p:nvPr>
            <p:ph type="body" sz="quarter" idx="12"/>
          </p:nvPr>
        </p:nvSpPr>
        <p:spPr>
          <a:xfrm>
            <a:off x="659008" y="1141535"/>
            <a:ext cx="10875600" cy="572464"/>
          </a:xfrm>
        </p:spPr>
        <p:txBody>
          <a:bodyPr anchor="t">
            <a:normAutofit/>
          </a:bodyPr>
          <a:lstStyle/>
          <a:p>
            <a:r>
              <a:rPr lang="en-RO" dirty="0"/>
              <a:t>Collect Data</a:t>
            </a:r>
          </a:p>
        </p:txBody>
      </p:sp>
      <p:sp>
        <p:nvSpPr>
          <p:cNvPr id="4" name="Title 3">
            <a:extLst>
              <a:ext uri="{FF2B5EF4-FFF2-40B4-BE49-F238E27FC236}">
                <a16:creationId xmlns:a16="http://schemas.microsoft.com/office/drawing/2014/main" id="{D0E42C49-9B6C-1F19-587E-9D4915F6CF05}"/>
              </a:ext>
            </a:extLst>
          </p:cNvPr>
          <p:cNvSpPr>
            <a:spLocks noGrp="1"/>
          </p:cNvSpPr>
          <p:nvPr>
            <p:ph type="title"/>
          </p:nvPr>
        </p:nvSpPr>
        <p:spPr>
          <a:xfrm>
            <a:off x="659008" y="325235"/>
            <a:ext cx="10875600" cy="817244"/>
          </a:xfrm>
        </p:spPr>
        <p:txBody>
          <a:bodyPr anchor="t">
            <a:normAutofit/>
          </a:bodyPr>
          <a:lstStyle/>
          <a:p>
            <a:r>
              <a:rPr lang="en-RO" dirty="0"/>
              <a:t>Beats</a:t>
            </a:r>
          </a:p>
        </p:txBody>
      </p:sp>
      <p:pic>
        <p:nvPicPr>
          <p:cNvPr id="12" name="Picture 11" descr="Graphical user interface, application, email&#10;&#10;Description automatically generated">
            <a:extLst>
              <a:ext uri="{FF2B5EF4-FFF2-40B4-BE49-F238E27FC236}">
                <a16:creationId xmlns:a16="http://schemas.microsoft.com/office/drawing/2014/main" id="{AE154161-CEA3-9887-36CD-F01EAB1B652D}"/>
              </a:ext>
            </a:extLst>
          </p:cNvPr>
          <p:cNvPicPr>
            <a:picLocks noChangeAspect="1"/>
          </p:cNvPicPr>
          <p:nvPr/>
        </p:nvPicPr>
        <p:blipFill rotWithShape="1">
          <a:blip r:embed="rId3"/>
          <a:srcRect t="32517"/>
          <a:stretch/>
        </p:blipFill>
        <p:spPr>
          <a:xfrm>
            <a:off x="659008" y="2520598"/>
            <a:ext cx="10875600" cy="2954024"/>
          </a:xfrm>
          <a:prstGeom prst="rect">
            <a:avLst/>
          </a:prstGeom>
          <a:noFill/>
        </p:spPr>
      </p:pic>
    </p:spTree>
    <p:extLst>
      <p:ext uri="{BB962C8B-B14F-4D97-AF65-F5344CB8AC3E}">
        <p14:creationId xmlns:p14="http://schemas.microsoft.com/office/powerpoint/2010/main" val="1335162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46D5F2-E243-0137-A19E-0F9DB33399A9}"/>
              </a:ext>
            </a:extLst>
          </p:cNvPr>
          <p:cNvSpPr>
            <a:spLocks noGrp="1"/>
          </p:cNvSpPr>
          <p:nvPr>
            <p:ph type="sldNum" sz="quarter" idx="11"/>
          </p:nvPr>
        </p:nvSpPr>
        <p:spPr/>
        <p:txBody>
          <a:bodyPr/>
          <a:lstStyle/>
          <a:p>
            <a:fld id="{DDD2A080-DA64-4F5C-9131-47EB793B4410}" type="slidenum">
              <a:rPr lang="en-GB" smtClean="0"/>
              <a:pPr/>
              <a:t>13</a:t>
            </a:fld>
            <a:endParaRPr lang="en-GB" dirty="0"/>
          </a:p>
        </p:txBody>
      </p:sp>
      <p:sp>
        <p:nvSpPr>
          <p:cNvPr id="3" name="Text Placeholder 2">
            <a:extLst>
              <a:ext uri="{FF2B5EF4-FFF2-40B4-BE49-F238E27FC236}">
                <a16:creationId xmlns:a16="http://schemas.microsoft.com/office/drawing/2014/main" id="{853A06CF-AA25-B587-BB73-FEAF238612BA}"/>
              </a:ext>
            </a:extLst>
          </p:cNvPr>
          <p:cNvSpPr>
            <a:spLocks noGrp="1"/>
          </p:cNvSpPr>
          <p:nvPr>
            <p:ph type="body" sz="quarter" idx="12"/>
          </p:nvPr>
        </p:nvSpPr>
        <p:spPr/>
        <p:txBody>
          <a:bodyPr/>
          <a:lstStyle/>
          <a:p>
            <a:r>
              <a:rPr lang="en-RO" dirty="0"/>
              <a:t>Shipp and proccess logs</a:t>
            </a:r>
          </a:p>
        </p:txBody>
      </p:sp>
      <p:sp>
        <p:nvSpPr>
          <p:cNvPr id="4" name="Title 3">
            <a:extLst>
              <a:ext uri="{FF2B5EF4-FFF2-40B4-BE49-F238E27FC236}">
                <a16:creationId xmlns:a16="http://schemas.microsoft.com/office/drawing/2014/main" id="{085B25FE-B7D5-E34A-8BFE-C15E433BDA6C}"/>
              </a:ext>
            </a:extLst>
          </p:cNvPr>
          <p:cNvSpPr>
            <a:spLocks noGrp="1"/>
          </p:cNvSpPr>
          <p:nvPr>
            <p:ph type="title"/>
          </p:nvPr>
        </p:nvSpPr>
        <p:spPr/>
        <p:txBody>
          <a:bodyPr/>
          <a:lstStyle/>
          <a:p>
            <a:r>
              <a:rPr lang="en-RO" dirty="0"/>
              <a:t>Logstash</a:t>
            </a:r>
          </a:p>
        </p:txBody>
      </p:sp>
      <p:pic>
        <p:nvPicPr>
          <p:cNvPr id="7170" name="Picture 2">
            <a:extLst>
              <a:ext uri="{FF2B5EF4-FFF2-40B4-BE49-F238E27FC236}">
                <a16:creationId xmlns:a16="http://schemas.microsoft.com/office/drawing/2014/main" id="{0EF8AB3D-94C7-1AA1-6F6C-8D27ADEA55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3100" y="1795463"/>
            <a:ext cx="6627388" cy="44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744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F1620-0045-E489-2643-0FF8F30F0DEC}"/>
              </a:ext>
            </a:extLst>
          </p:cNvPr>
          <p:cNvSpPr>
            <a:spLocks noGrp="1"/>
          </p:cNvSpPr>
          <p:nvPr>
            <p:ph type="sldNum" sz="quarter" idx="11"/>
          </p:nvPr>
        </p:nvSpPr>
        <p:spPr/>
        <p:txBody>
          <a:bodyPr/>
          <a:lstStyle/>
          <a:p>
            <a:fld id="{DDD2A080-DA64-4F5C-9131-47EB793B4410}" type="slidenum">
              <a:rPr lang="en-GB" smtClean="0"/>
              <a:pPr/>
              <a:t>14</a:t>
            </a:fld>
            <a:endParaRPr lang="en-GB" dirty="0"/>
          </a:p>
        </p:txBody>
      </p:sp>
      <p:sp>
        <p:nvSpPr>
          <p:cNvPr id="3" name="Text Placeholder 2">
            <a:extLst>
              <a:ext uri="{FF2B5EF4-FFF2-40B4-BE49-F238E27FC236}">
                <a16:creationId xmlns:a16="http://schemas.microsoft.com/office/drawing/2014/main" id="{F5462B1D-4008-8FD6-BBAC-A733F32F1238}"/>
              </a:ext>
            </a:extLst>
          </p:cNvPr>
          <p:cNvSpPr>
            <a:spLocks noGrp="1"/>
          </p:cNvSpPr>
          <p:nvPr>
            <p:ph type="body" sz="quarter" idx="12"/>
          </p:nvPr>
        </p:nvSpPr>
        <p:spPr/>
        <p:txBody>
          <a:bodyPr/>
          <a:lstStyle/>
          <a:p>
            <a:r>
              <a:rPr lang="en-RO" dirty="0"/>
              <a:t>Store logs</a:t>
            </a:r>
          </a:p>
        </p:txBody>
      </p:sp>
      <p:sp>
        <p:nvSpPr>
          <p:cNvPr id="4" name="Title 3">
            <a:extLst>
              <a:ext uri="{FF2B5EF4-FFF2-40B4-BE49-F238E27FC236}">
                <a16:creationId xmlns:a16="http://schemas.microsoft.com/office/drawing/2014/main" id="{C6F16DF2-22D6-C06C-A5DE-636AE38CEECF}"/>
              </a:ext>
            </a:extLst>
          </p:cNvPr>
          <p:cNvSpPr>
            <a:spLocks noGrp="1"/>
          </p:cNvSpPr>
          <p:nvPr>
            <p:ph type="title"/>
          </p:nvPr>
        </p:nvSpPr>
        <p:spPr/>
        <p:txBody>
          <a:bodyPr/>
          <a:lstStyle/>
          <a:p>
            <a:r>
              <a:rPr lang="en-RO" dirty="0"/>
              <a:t>Elasticsearch</a:t>
            </a:r>
          </a:p>
        </p:txBody>
      </p:sp>
      <p:pic>
        <p:nvPicPr>
          <p:cNvPr id="6" name="Content Placeholder 5">
            <a:extLst>
              <a:ext uri="{FF2B5EF4-FFF2-40B4-BE49-F238E27FC236}">
                <a16:creationId xmlns:a16="http://schemas.microsoft.com/office/drawing/2014/main" id="{CF018E8A-1544-E202-ED62-45C1FF358A8C}"/>
              </a:ext>
            </a:extLst>
          </p:cNvPr>
          <p:cNvPicPr>
            <a:picLocks noGrp="1" noChangeAspect="1"/>
          </p:cNvPicPr>
          <p:nvPr>
            <p:ph idx="1"/>
          </p:nvPr>
        </p:nvPicPr>
        <p:blipFill rotWithShape="1">
          <a:blip r:embed="rId3"/>
          <a:srcRect l="4667" t="8161" r="4405" b="11571"/>
          <a:stretch/>
        </p:blipFill>
        <p:spPr>
          <a:xfrm>
            <a:off x="1213595" y="1713999"/>
            <a:ext cx="9824068" cy="2413841"/>
          </a:xfrm>
          <a:prstGeom prst="rect">
            <a:avLst/>
          </a:prstGeom>
        </p:spPr>
      </p:pic>
      <p:pic>
        <p:nvPicPr>
          <p:cNvPr id="7" name="Picture 6">
            <a:extLst>
              <a:ext uri="{FF2B5EF4-FFF2-40B4-BE49-F238E27FC236}">
                <a16:creationId xmlns:a16="http://schemas.microsoft.com/office/drawing/2014/main" id="{8E4B616F-60D3-16FE-5C73-5399529608A9}"/>
              </a:ext>
            </a:extLst>
          </p:cNvPr>
          <p:cNvPicPr>
            <a:picLocks noChangeAspect="1"/>
          </p:cNvPicPr>
          <p:nvPr/>
        </p:nvPicPr>
        <p:blipFill>
          <a:blip r:embed="rId4"/>
          <a:stretch>
            <a:fillRect/>
          </a:stretch>
        </p:blipFill>
        <p:spPr>
          <a:xfrm>
            <a:off x="2711450" y="4644040"/>
            <a:ext cx="6769100" cy="977900"/>
          </a:xfrm>
          <a:prstGeom prst="rect">
            <a:avLst/>
          </a:prstGeom>
        </p:spPr>
      </p:pic>
    </p:spTree>
    <p:extLst>
      <p:ext uri="{BB962C8B-B14F-4D97-AF65-F5344CB8AC3E}">
        <p14:creationId xmlns:p14="http://schemas.microsoft.com/office/powerpoint/2010/main" val="620313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C150EE-B109-55B2-5485-AEC83EDAFA55}"/>
              </a:ext>
            </a:extLst>
          </p:cNvPr>
          <p:cNvSpPr>
            <a:spLocks noGrp="1"/>
          </p:cNvSpPr>
          <p:nvPr>
            <p:ph type="sldNum" sz="quarter" idx="11"/>
          </p:nvPr>
        </p:nvSpPr>
        <p:spPr/>
        <p:txBody>
          <a:bodyPr/>
          <a:lstStyle/>
          <a:p>
            <a:fld id="{DDD2A080-DA64-4F5C-9131-47EB793B4410}" type="slidenum">
              <a:rPr lang="en-GB" smtClean="0"/>
              <a:pPr/>
              <a:t>15</a:t>
            </a:fld>
            <a:endParaRPr lang="en-GB" dirty="0"/>
          </a:p>
        </p:txBody>
      </p:sp>
      <p:sp>
        <p:nvSpPr>
          <p:cNvPr id="3" name="Text Placeholder 2">
            <a:extLst>
              <a:ext uri="{FF2B5EF4-FFF2-40B4-BE49-F238E27FC236}">
                <a16:creationId xmlns:a16="http://schemas.microsoft.com/office/drawing/2014/main" id="{6BA4E78E-0609-FDC3-917B-2504A931103A}"/>
              </a:ext>
            </a:extLst>
          </p:cNvPr>
          <p:cNvSpPr>
            <a:spLocks noGrp="1"/>
          </p:cNvSpPr>
          <p:nvPr>
            <p:ph type="body" sz="quarter" idx="12"/>
          </p:nvPr>
        </p:nvSpPr>
        <p:spPr/>
        <p:txBody>
          <a:bodyPr/>
          <a:lstStyle/>
          <a:p>
            <a:r>
              <a:rPr lang="en-RO" dirty="0"/>
              <a:t>Visualize the logs</a:t>
            </a:r>
          </a:p>
        </p:txBody>
      </p:sp>
      <p:sp>
        <p:nvSpPr>
          <p:cNvPr id="4" name="Title 3">
            <a:extLst>
              <a:ext uri="{FF2B5EF4-FFF2-40B4-BE49-F238E27FC236}">
                <a16:creationId xmlns:a16="http://schemas.microsoft.com/office/drawing/2014/main" id="{411E6D8A-B44D-4A2B-7D26-F7794EBFA06A}"/>
              </a:ext>
            </a:extLst>
          </p:cNvPr>
          <p:cNvSpPr>
            <a:spLocks noGrp="1"/>
          </p:cNvSpPr>
          <p:nvPr>
            <p:ph type="title"/>
          </p:nvPr>
        </p:nvSpPr>
        <p:spPr/>
        <p:txBody>
          <a:bodyPr/>
          <a:lstStyle/>
          <a:p>
            <a:r>
              <a:rPr lang="en-RO" dirty="0"/>
              <a:t>Kibana</a:t>
            </a:r>
          </a:p>
        </p:txBody>
      </p:sp>
      <p:pic>
        <p:nvPicPr>
          <p:cNvPr id="8194" name="Picture 2" descr="Logging with Elastic Stack | Microsoft Docs">
            <a:extLst>
              <a:ext uri="{FF2B5EF4-FFF2-40B4-BE49-F238E27FC236}">
                <a16:creationId xmlns:a16="http://schemas.microsoft.com/office/drawing/2014/main" id="{313353AA-3E73-98B0-86CA-0285EF5F33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4787" y="1795463"/>
            <a:ext cx="9404013" cy="44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3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0BE9C-6169-AC0D-EE7C-B89821975896}"/>
              </a:ext>
            </a:extLst>
          </p:cNvPr>
          <p:cNvSpPr>
            <a:spLocks noGrp="1"/>
          </p:cNvSpPr>
          <p:nvPr>
            <p:ph type="sldNum" sz="quarter" idx="11"/>
          </p:nvPr>
        </p:nvSpPr>
        <p:spPr/>
        <p:txBody>
          <a:bodyPr/>
          <a:lstStyle/>
          <a:p>
            <a:fld id="{DDD2A080-DA64-4F5C-9131-47EB793B4410}" type="slidenum">
              <a:rPr lang="en-GB" smtClean="0"/>
              <a:pPr/>
              <a:t>16</a:t>
            </a:fld>
            <a:endParaRPr lang="en-GB" dirty="0"/>
          </a:p>
        </p:txBody>
      </p:sp>
      <p:sp>
        <p:nvSpPr>
          <p:cNvPr id="4" name="Title 3">
            <a:extLst>
              <a:ext uri="{FF2B5EF4-FFF2-40B4-BE49-F238E27FC236}">
                <a16:creationId xmlns:a16="http://schemas.microsoft.com/office/drawing/2014/main" id="{0A835F15-AB40-463F-6040-8B6AB4B68697}"/>
              </a:ext>
            </a:extLst>
          </p:cNvPr>
          <p:cNvSpPr>
            <a:spLocks noGrp="1"/>
          </p:cNvSpPr>
          <p:nvPr>
            <p:ph type="title"/>
          </p:nvPr>
        </p:nvSpPr>
        <p:spPr/>
        <p:txBody>
          <a:bodyPr/>
          <a:lstStyle/>
          <a:p>
            <a:r>
              <a:rPr lang="en-RO" dirty="0"/>
              <a:t>How we do it in ING</a:t>
            </a:r>
          </a:p>
        </p:txBody>
      </p:sp>
      <p:pic>
        <p:nvPicPr>
          <p:cNvPr id="6" name="Picture 2" descr="Derdack | Prometheus Alert Manager">
            <a:extLst>
              <a:ext uri="{FF2B5EF4-FFF2-40B4-BE49-F238E27FC236}">
                <a16:creationId xmlns:a16="http://schemas.microsoft.com/office/drawing/2014/main" id="{4EF0A097-5231-5ED9-E25B-89366F4C61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86" r="2887" b="24556"/>
          <a:stretch/>
        </p:blipFill>
        <p:spPr bwMode="auto">
          <a:xfrm>
            <a:off x="661988" y="1519337"/>
            <a:ext cx="4487831" cy="123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rafana - Wikipedia">
            <a:extLst>
              <a:ext uri="{FF2B5EF4-FFF2-40B4-BE49-F238E27FC236}">
                <a16:creationId xmlns:a16="http://schemas.microsoft.com/office/drawing/2014/main" id="{EAC918C8-3D4C-FA83-FDDC-DABE717A6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482" y="3858511"/>
            <a:ext cx="1786841" cy="1822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375DED3-E807-6BF2-2199-946FC6D99918}"/>
              </a:ext>
            </a:extLst>
          </p:cNvPr>
          <p:cNvPicPr>
            <a:picLocks noChangeAspect="1"/>
          </p:cNvPicPr>
          <p:nvPr/>
        </p:nvPicPr>
        <p:blipFill>
          <a:blip r:embed="rId5"/>
          <a:stretch>
            <a:fillRect/>
          </a:stretch>
        </p:blipFill>
        <p:spPr>
          <a:xfrm>
            <a:off x="6096000" y="2864643"/>
            <a:ext cx="3892114" cy="1128713"/>
          </a:xfrm>
          <a:prstGeom prst="rect">
            <a:avLst/>
          </a:prstGeom>
        </p:spPr>
      </p:pic>
      <p:pic>
        <p:nvPicPr>
          <p:cNvPr id="9" name="Picture 8">
            <a:extLst>
              <a:ext uri="{FF2B5EF4-FFF2-40B4-BE49-F238E27FC236}">
                <a16:creationId xmlns:a16="http://schemas.microsoft.com/office/drawing/2014/main" id="{48885A0C-AEEA-B484-63EC-62EA2531F37B}"/>
              </a:ext>
            </a:extLst>
          </p:cNvPr>
          <p:cNvPicPr>
            <a:picLocks noChangeAspect="1"/>
          </p:cNvPicPr>
          <p:nvPr/>
        </p:nvPicPr>
        <p:blipFill>
          <a:blip r:embed="rId6"/>
          <a:stretch>
            <a:fillRect/>
          </a:stretch>
        </p:blipFill>
        <p:spPr>
          <a:xfrm>
            <a:off x="6102105" y="5166865"/>
            <a:ext cx="3086100" cy="1028700"/>
          </a:xfrm>
          <a:prstGeom prst="rect">
            <a:avLst/>
          </a:prstGeom>
        </p:spPr>
      </p:pic>
      <p:pic>
        <p:nvPicPr>
          <p:cNvPr id="10" name="Picture 9" descr="Download Elasticsearch Logo Color H - Logo Png Elastic Search - Full Size  PNG Image - PNGkit">
            <a:extLst>
              <a:ext uri="{FF2B5EF4-FFF2-40B4-BE49-F238E27FC236}">
                <a16:creationId xmlns:a16="http://schemas.microsoft.com/office/drawing/2014/main" id="{F8BB85C9-DA28-B439-BC3C-36A9BB0BCA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185690"/>
            <a:ext cx="5691948"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4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4444649" cy="732995"/>
          </a:xfrm>
        </p:spPr>
        <p:txBody>
          <a:bodyPr/>
          <a:lstStyle/>
          <a:p>
            <a:r>
              <a:rPr lang="en-GB" dirty="0"/>
              <a:t>I bored you enough.</a:t>
            </a:r>
          </a:p>
        </p:txBody>
      </p:sp>
      <p:sp>
        <p:nvSpPr>
          <p:cNvPr id="11" name="Text Placeholder 10">
            <a:extLst>
              <a:ext uri="{FF2B5EF4-FFF2-40B4-BE49-F238E27FC236}">
                <a16:creationId xmlns:a16="http://schemas.microsoft.com/office/drawing/2014/main" id="{6772BB42-6F4B-4C1D-A8A5-201318A805B8}"/>
              </a:ext>
            </a:extLst>
          </p:cNvPr>
          <p:cNvSpPr>
            <a:spLocks noGrp="1"/>
          </p:cNvSpPr>
          <p:nvPr>
            <p:ph type="body" sz="quarter" idx="12"/>
          </p:nvPr>
        </p:nvSpPr>
        <p:spPr>
          <a:xfrm>
            <a:off x="990000" y="3265686"/>
            <a:ext cx="3412107" cy="739574"/>
          </a:xfrm>
        </p:spPr>
        <p:txBody>
          <a:bodyPr/>
          <a:lstStyle/>
          <a:p>
            <a:r>
              <a:rPr lang="en-US" dirty="0"/>
              <a:t>It’s demo time.</a:t>
            </a:r>
          </a:p>
        </p:txBody>
      </p:sp>
    </p:spTree>
    <p:extLst>
      <p:ext uri="{BB962C8B-B14F-4D97-AF65-F5344CB8AC3E}">
        <p14:creationId xmlns:p14="http://schemas.microsoft.com/office/powerpoint/2010/main" val="7612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8"/>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pic>
        <p:nvPicPr>
          <p:cNvPr id="6" name="Picture Placeholder 5" descr="A picture containing cabinet, tiled&#10;&#10;Description automatically generated">
            <a:extLst>
              <a:ext uri="{FF2B5EF4-FFF2-40B4-BE49-F238E27FC236}">
                <a16:creationId xmlns:a16="http://schemas.microsoft.com/office/drawing/2014/main" id="{3CCC1777-7716-61A7-4BA9-53244DF03DEE}"/>
              </a:ext>
            </a:extLst>
          </p:cNvPr>
          <p:cNvPicPr>
            <a:picLocks noGrp="1" noChangeAspect="1"/>
          </p:cNvPicPr>
          <p:nvPr>
            <p:ph type="pic" sz="quarter" idx="20"/>
          </p:nvPr>
        </p:nvPicPr>
        <p:blipFill>
          <a:blip r:embed="rId3"/>
          <a:srcRect l="29407" r="29407"/>
          <a:stretch>
            <a:fillRect/>
          </a:stretch>
        </p:blipFill>
        <p:spPr>
          <a:xfrm>
            <a:off x="8415338" y="0"/>
            <a:ext cx="3776662" cy="6858000"/>
          </a:xfrm>
          <a:prstGeom prst="rect">
            <a:avLst/>
          </a:prstGeom>
        </p:spPr>
      </p:pic>
      <p:sp>
        <p:nvSpPr>
          <p:cNvPr id="2" name="Title 1"/>
          <p:cNvSpPr>
            <a:spLocks noGrp="1"/>
          </p:cNvSpPr>
          <p:nvPr>
            <p:ph type="title"/>
          </p:nvPr>
        </p:nvSpPr>
        <p:spPr>
          <a:xfrm>
            <a:off x="659008" y="325235"/>
            <a:ext cx="7408800" cy="817244"/>
          </a:xfrm>
        </p:spPr>
        <p:txBody>
          <a:bodyPr anchor="t">
            <a:normAutofit/>
          </a:bodyPr>
          <a:lstStyle/>
          <a:p>
            <a:r>
              <a:rPr lang="en-GB" dirty="0"/>
              <a:t>Agenda</a:t>
            </a:r>
          </a:p>
        </p:txBody>
      </p:sp>
      <p:graphicFrame>
        <p:nvGraphicFramePr>
          <p:cNvPr id="20" name="Content Placeholder 3">
            <a:extLst>
              <a:ext uri="{FF2B5EF4-FFF2-40B4-BE49-F238E27FC236}">
                <a16:creationId xmlns:a16="http://schemas.microsoft.com/office/drawing/2014/main" id="{3245DAE2-08A7-0C4B-4754-83E4F20AA127}"/>
              </a:ext>
            </a:extLst>
          </p:cNvPr>
          <p:cNvGraphicFramePr>
            <a:graphicFrameLocks noGrp="1"/>
          </p:cNvGraphicFramePr>
          <p:nvPr>
            <p:ph idx="1"/>
            <p:extLst>
              <p:ext uri="{D42A27DB-BD31-4B8C-83A1-F6EECF244321}">
                <p14:modId xmlns:p14="http://schemas.microsoft.com/office/powerpoint/2010/main" val="1286593034"/>
              </p:ext>
            </p:extLst>
          </p:nvPr>
        </p:nvGraphicFramePr>
        <p:xfrm>
          <a:off x="659008" y="1141197"/>
          <a:ext cx="7408800" cy="505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8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27A6EF-FB1F-CF6F-9C91-F6F3FAD98A6E}"/>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3</a:t>
            </a:fld>
            <a:endParaRPr lang="en-GB" noProof="0"/>
          </a:p>
        </p:txBody>
      </p:sp>
      <p:sp>
        <p:nvSpPr>
          <p:cNvPr id="18" name="Text Placeholder 2">
            <a:extLst>
              <a:ext uri="{FF2B5EF4-FFF2-40B4-BE49-F238E27FC236}">
                <a16:creationId xmlns:a16="http://schemas.microsoft.com/office/drawing/2014/main" id="{24AD46DB-3469-7D61-A311-30AD96761FBB}"/>
              </a:ext>
            </a:extLst>
          </p:cNvPr>
          <p:cNvSpPr>
            <a:spLocks noGrp="1"/>
          </p:cNvSpPr>
          <p:nvPr>
            <p:ph type="body" sz="quarter" idx="12"/>
          </p:nvPr>
        </p:nvSpPr>
        <p:spPr>
          <a:xfrm>
            <a:off x="659008" y="1141535"/>
            <a:ext cx="10875600" cy="572464"/>
          </a:xfrm>
        </p:spPr>
        <p:txBody>
          <a:bodyPr/>
          <a:lstStyle/>
          <a:p>
            <a:r>
              <a:rPr lang="en-US" dirty="0"/>
              <a:t>And what is it, first of all?</a:t>
            </a:r>
          </a:p>
        </p:txBody>
      </p:sp>
      <p:sp>
        <p:nvSpPr>
          <p:cNvPr id="12" name="Title 3">
            <a:extLst>
              <a:ext uri="{FF2B5EF4-FFF2-40B4-BE49-F238E27FC236}">
                <a16:creationId xmlns:a16="http://schemas.microsoft.com/office/drawing/2014/main" id="{35F93154-ED42-A759-A790-A796C7E19AA1}"/>
              </a:ext>
            </a:extLst>
          </p:cNvPr>
          <p:cNvSpPr>
            <a:spLocks noGrp="1"/>
          </p:cNvSpPr>
          <p:nvPr>
            <p:ph type="title"/>
          </p:nvPr>
        </p:nvSpPr>
        <p:spPr>
          <a:xfrm>
            <a:off x="659008" y="325235"/>
            <a:ext cx="10875600" cy="817244"/>
          </a:xfrm>
        </p:spPr>
        <p:txBody>
          <a:bodyPr anchor="t">
            <a:normAutofit/>
          </a:bodyPr>
          <a:lstStyle/>
          <a:p>
            <a:r>
              <a:rPr lang="en-US" dirty="0"/>
              <a:t>Why do we do monitoring?</a:t>
            </a:r>
          </a:p>
        </p:txBody>
      </p:sp>
      <p:graphicFrame>
        <p:nvGraphicFramePr>
          <p:cNvPr id="14" name="Content Placeholder 1">
            <a:extLst>
              <a:ext uri="{FF2B5EF4-FFF2-40B4-BE49-F238E27FC236}">
                <a16:creationId xmlns:a16="http://schemas.microsoft.com/office/drawing/2014/main" id="{BEB4CBA1-3B66-87B0-42AE-0BA8700C661B}"/>
              </a:ext>
            </a:extLst>
          </p:cNvPr>
          <p:cNvGraphicFramePr>
            <a:graphicFrameLocks noGrp="1"/>
          </p:cNvGraphicFramePr>
          <p:nvPr>
            <p:ph idx="1"/>
            <p:extLst>
              <p:ext uri="{D42A27DB-BD31-4B8C-83A1-F6EECF244321}">
                <p14:modId xmlns:p14="http://schemas.microsoft.com/office/powerpoint/2010/main" val="1113590323"/>
              </p:ext>
            </p:extLst>
          </p:nvPr>
        </p:nvGraphicFramePr>
        <p:xfrm>
          <a:off x="659008" y="1795636"/>
          <a:ext cx="10875600" cy="440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150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27A6EF-FB1F-CF6F-9C91-F6F3FAD98A6E}"/>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4</a:t>
            </a:fld>
            <a:endParaRPr lang="en-GB" noProof="0"/>
          </a:p>
        </p:txBody>
      </p:sp>
      <p:sp>
        <p:nvSpPr>
          <p:cNvPr id="18" name="Text Placeholder 2">
            <a:extLst>
              <a:ext uri="{FF2B5EF4-FFF2-40B4-BE49-F238E27FC236}">
                <a16:creationId xmlns:a16="http://schemas.microsoft.com/office/drawing/2014/main" id="{24AD46DB-3469-7D61-A311-30AD96761FBB}"/>
              </a:ext>
            </a:extLst>
          </p:cNvPr>
          <p:cNvSpPr>
            <a:spLocks noGrp="1"/>
          </p:cNvSpPr>
          <p:nvPr>
            <p:ph type="body" sz="quarter" idx="12"/>
          </p:nvPr>
        </p:nvSpPr>
        <p:spPr>
          <a:xfrm>
            <a:off x="659008" y="1141535"/>
            <a:ext cx="10875600" cy="572464"/>
          </a:xfrm>
        </p:spPr>
        <p:txBody>
          <a:bodyPr anchor="t">
            <a:normAutofit/>
          </a:bodyPr>
          <a:lstStyle/>
          <a:p>
            <a:r>
              <a:rPr lang="en-US" dirty="0"/>
              <a:t>And what is it, second of all?</a:t>
            </a:r>
          </a:p>
        </p:txBody>
      </p:sp>
      <p:sp>
        <p:nvSpPr>
          <p:cNvPr id="12" name="Title 3">
            <a:extLst>
              <a:ext uri="{FF2B5EF4-FFF2-40B4-BE49-F238E27FC236}">
                <a16:creationId xmlns:a16="http://schemas.microsoft.com/office/drawing/2014/main" id="{35F93154-ED42-A759-A790-A796C7E19AA1}"/>
              </a:ext>
            </a:extLst>
          </p:cNvPr>
          <p:cNvSpPr>
            <a:spLocks noGrp="1"/>
          </p:cNvSpPr>
          <p:nvPr>
            <p:ph type="title"/>
          </p:nvPr>
        </p:nvSpPr>
        <p:spPr>
          <a:xfrm>
            <a:off x="659008" y="325235"/>
            <a:ext cx="10875600" cy="817244"/>
          </a:xfrm>
        </p:spPr>
        <p:txBody>
          <a:bodyPr anchor="t">
            <a:normAutofit/>
          </a:bodyPr>
          <a:lstStyle/>
          <a:p>
            <a:r>
              <a:rPr lang="en-US" dirty="0"/>
              <a:t>Why do we do alerting?</a:t>
            </a:r>
          </a:p>
        </p:txBody>
      </p:sp>
      <p:graphicFrame>
        <p:nvGraphicFramePr>
          <p:cNvPr id="14" name="Content Placeholder 1">
            <a:extLst>
              <a:ext uri="{FF2B5EF4-FFF2-40B4-BE49-F238E27FC236}">
                <a16:creationId xmlns:a16="http://schemas.microsoft.com/office/drawing/2014/main" id="{BEB4CBA1-3B66-87B0-42AE-0BA8700C661B}"/>
              </a:ext>
            </a:extLst>
          </p:cNvPr>
          <p:cNvGraphicFramePr>
            <a:graphicFrameLocks noGrp="1"/>
          </p:cNvGraphicFramePr>
          <p:nvPr>
            <p:ph idx="1"/>
            <p:extLst>
              <p:ext uri="{D42A27DB-BD31-4B8C-83A1-F6EECF244321}">
                <p14:modId xmlns:p14="http://schemas.microsoft.com/office/powerpoint/2010/main" val="1044851748"/>
              </p:ext>
            </p:extLst>
          </p:nvPr>
        </p:nvGraphicFramePr>
        <p:xfrm>
          <a:off x="659008" y="1795636"/>
          <a:ext cx="10875600" cy="440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6598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E19012-4872-7AC9-8AE2-2E0B54820F6C}"/>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5</a:t>
            </a:fld>
            <a:endParaRPr lang="en-GB" noProof="0"/>
          </a:p>
        </p:txBody>
      </p:sp>
      <p:sp>
        <p:nvSpPr>
          <p:cNvPr id="10" name="Text Placeholder 2">
            <a:extLst>
              <a:ext uri="{FF2B5EF4-FFF2-40B4-BE49-F238E27FC236}">
                <a16:creationId xmlns:a16="http://schemas.microsoft.com/office/drawing/2014/main" id="{C49D9ABA-9A4B-BBFF-7445-BC5AD2EE2179}"/>
              </a:ext>
            </a:extLst>
          </p:cNvPr>
          <p:cNvSpPr>
            <a:spLocks noGrp="1"/>
          </p:cNvSpPr>
          <p:nvPr>
            <p:ph type="body" sz="quarter" idx="12"/>
          </p:nvPr>
        </p:nvSpPr>
        <p:spPr>
          <a:xfrm>
            <a:off x="659008" y="1141535"/>
            <a:ext cx="10875600" cy="572464"/>
          </a:xfrm>
        </p:spPr>
        <p:txBody>
          <a:bodyPr/>
          <a:lstStyle/>
          <a:p>
            <a:r>
              <a:rPr lang="en-US" dirty="0"/>
              <a:t>Or how we also like to call it, types of continuous monitoring:</a:t>
            </a:r>
          </a:p>
        </p:txBody>
      </p:sp>
      <p:sp>
        <p:nvSpPr>
          <p:cNvPr id="3" name="Title 2">
            <a:extLst>
              <a:ext uri="{FF2B5EF4-FFF2-40B4-BE49-F238E27FC236}">
                <a16:creationId xmlns:a16="http://schemas.microsoft.com/office/drawing/2014/main" id="{7EB2B444-FF07-2B73-3B63-2EA8096692BB}"/>
              </a:ext>
            </a:extLst>
          </p:cNvPr>
          <p:cNvSpPr>
            <a:spLocks noGrp="1"/>
          </p:cNvSpPr>
          <p:nvPr>
            <p:ph type="title"/>
          </p:nvPr>
        </p:nvSpPr>
        <p:spPr>
          <a:xfrm>
            <a:off x="659008" y="325235"/>
            <a:ext cx="10875600" cy="817244"/>
          </a:xfrm>
        </p:spPr>
        <p:txBody>
          <a:bodyPr anchor="t">
            <a:normAutofit/>
          </a:bodyPr>
          <a:lstStyle/>
          <a:p>
            <a:r>
              <a:rPr lang="en-RO" dirty="0"/>
              <a:t>Types of monitoring</a:t>
            </a:r>
          </a:p>
        </p:txBody>
      </p:sp>
      <p:graphicFrame>
        <p:nvGraphicFramePr>
          <p:cNvPr id="6" name="Content Placeholder 3">
            <a:extLst>
              <a:ext uri="{FF2B5EF4-FFF2-40B4-BE49-F238E27FC236}">
                <a16:creationId xmlns:a16="http://schemas.microsoft.com/office/drawing/2014/main" id="{2A4C460C-4567-416F-C7F3-9BC7261C516F}"/>
              </a:ext>
            </a:extLst>
          </p:cNvPr>
          <p:cNvGraphicFramePr>
            <a:graphicFrameLocks noGrp="1"/>
          </p:cNvGraphicFramePr>
          <p:nvPr>
            <p:ph idx="1"/>
            <p:extLst>
              <p:ext uri="{D42A27DB-BD31-4B8C-83A1-F6EECF244321}">
                <p14:modId xmlns:p14="http://schemas.microsoft.com/office/powerpoint/2010/main" val="2423806077"/>
              </p:ext>
            </p:extLst>
          </p:nvPr>
        </p:nvGraphicFramePr>
        <p:xfrm>
          <a:off x="659008" y="1795636"/>
          <a:ext cx="10875600" cy="440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38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2D9221-BD69-5A03-4A88-0289CF70070B}"/>
              </a:ext>
            </a:extLst>
          </p:cNvPr>
          <p:cNvSpPr>
            <a:spLocks noGrp="1"/>
          </p:cNvSpPr>
          <p:nvPr>
            <p:ph type="sldNum" sz="quarter" idx="11"/>
          </p:nvPr>
        </p:nvSpPr>
        <p:spPr/>
        <p:txBody>
          <a:bodyPr/>
          <a:lstStyle/>
          <a:p>
            <a:fld id="{DDD2A080-DA64-4F5C-9131-47EB793B4410}" type="slidenum">
              <a:rPr lang="en-GB" smtClean="0"/>
              <a:pPr/>
              <a:t>6</a:t>
            </a:fld>
            <a:endParaRPr lang="en-GB" dirty="0"/>
          </a:p>
        </p:txBody>
      </p:sp>
      <p:sp>
        <p:nvSpPr>
          <p:cNvPr id="4" name="Title 3">
            <a:extLst>
              <a:ext uri="{FF2B5EF4-FFF2-40B4-BE49-F238E27FC236}">
                <a16:creationId xmlns:a16="http://schemas.microsoft.com/office/drawing/2014/main" id="{64B28541-8D68-C2ED-E72F-FE112E0C651E}"/>
              </a:ext>
            </a:extLst>
          </p:cNvPr>
          <p:cNvSpPr>
            <a:spLocks noGrp="1"/>
          </p:cNvSpPr>
          <p:nvPr>
            <p:ph type="title"/>
          </p:nvPr>
        </p:nvSpPr>
        <p:spPr/>
        <p:txBody>
          <a:bodyPr/>
          <a:lstStyle/>
          <a:p>
            <a:r>
              <a:rPr lang="en-RO" dirty="0"/>
              <a:t>Technologies we use at ING</a:t>
            </a:r>
          </a:p>
        </p:txBody>
      </p:sp>
      <p:pic>
        <p:nvPicPr>
          <p:cNvPr id="1026" name="Picture 2" descr="Derdack | Prometheus Alert Manager">
            <a:extLst>
              <a:ext uri="{FF2B5EF4-FFF2-40B4-BE49-F238E27FC236}">
                <a16:creationId xmlns:a16="http://schemas.microsoft.com/office/drawing/2014/main" id="{C109FC42-D201-7613-7160-2D8265C23F7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4386" r="2887" b="24556"/>
          <a:stretch/>
        </p:blipFill>
        <p:spPr bwMode="auto">
          <a:xfrm>
            <a:off x="661988" y="1519337"/>
            <a:ext cx="4487831" cy="123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fana - Wikipedia">
            <a:extLst>
              <a:ext uri="{FF2B5EF4-FFF2-40B4-BE49-F238E27FC236}">
                <a16:creationId xmlns:a16="http://schemas.microsoft.com/office/drawing/2014/main" id="{00578055-0003-CA01-ACDA-E958EFEC8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482" y="3858511"/>
            <a:ext cx="1786841" cy="1822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391121-EA18-BD25-1170-8EB58C02CB2A}"/>
              </a:ext>
            </a:extLst>
          </p:cNvPr>
          <p:cNvPicPr>
            <a:picLocks noChangeAspect="1"/>
          </p:cNvPicPr>
          <p:nvPr/>
        </p:nvPicPr>
        <p:blipFill>
          <a:blip r:embed="rId5"/>
          <a:stretch>
            <a:fillRect/>
          </a:stretch>
        </p:blipFill>
        <p:spPr>
          <a:xfrm>
            <a:off x="6096000" y="2864643"/>
            <a:ext cx="3892114" cy="1128713"/>
          </a:xfrm>
          <a:prstGeom prst="rect">
            <a:avLst/>
          </a:prstGeom>
        </p:spPr>
      </p:pic>
      <p:pic>
        <p:nvPicPr>
          <p:cNvPr id="11" name="Picture 10">
            <a:extLst>
              <a:ext uri="{FF2B5EF4-FFF2-40B4-BE49-F238E27FC236}">
                <a16:creationId xmlns:a16="http://schemas.microsoft.com/office/drawing/2014/main" id="{E7431284-DD31-6D76-9338-3D24AE65D354}"/>
              </a:ext>
            </a:extLst>
          </p:cNvPr>
          <p:cNvPicPr>
            <a:picLocks noChangeAspect="1"/>
          </p:cNvPicPr>
          <p:nvPr/>
        </p:nvPicPr>
        <p:blipFill>
          <a:blip r:embed="rId6"/>
          <a:stretch>
            <a:fillRect/>
          </a:stretch>
        </p:blipFill>
        <p:spPr>
          <a:xfrm>
            <a:off x="6102105" y="5166865"/>
            <a:ext cx="3086100" cy="1028700"/>
          </a:xfrm>
          <a:prstGeom prst="rect">
            <a:avLst/>
          </a:prstGeom>
        </p:spPr>
      </p:pic>
      <p:pic>
        <p:nvPicPr>
          <p:cNvPr id="3" name="Picture 2" descr="Download Elasticsearch Logo Color H - Logo Png Elastic Search - Full Size  PNG Image - PNGkit">
            <a:extLst>
              <a:ext uri="{FF2B5EF4-FFF2-40B4-BE49-F238E27FC236}">
                <a16:creationId xmlns:a16="http://schemas.microsoft.com/office/drawing/2014/main" id="{D7FEFC24-5D0A-F30F-7707-CCBE3AEF23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185690"/>
            <a:ext cx="5691948"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974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60B8F-2BA2-2717-689B-9854E536F7EB}"/>
              </a:ext>
            </a:extLst>
          </p:cNvPr>
          <p:cNvSpPr>
            <a:spLocks noGrp="1"/>
          </p:cNvSpPr>
          <p:nvPr>
            <p:ph type="sldNum" sz="quarter" idx="11"/>
          </p:nvPr>
        </p:nvSpPr>
        <p:spPr>
          <a:xfrm>
            <a:off x="11037663" y="6403940"/>
            <a:ext cx="495300" cy="188119"/>
          </a:xfrm>
        </p:spPr>
        <p:txBody>
          <a:bodyPr vert="horz" lIns="0" tIns="0" rIns="0" bIns="0" rtlCol="0" anchor="ctr">
            <a:normAutofit/>
          </a:bodyPr>
          <a:lstStyle/>
          <a:p>
            <a:pPr>
              <a:spcAft>
                <a:spcPts val="600"/>
              </a:spcAft>
            </a:pPr>
            <a:fld id="{DDD2A080-DA64-4F5C-9131-47EB793B4410}" type="slidenum">
              <a:rPr lang="en-GB" smtClean="0"/>
              <a:pPr>
                <a:spcAft>
                  <a:spcPts val="600"/>
                </a:spcAft>
              </a:pPr>
              <a:t>7</a:t>
            </a:fld>
            <a:endParaRPr lang="en-GB"/>
          </a:p>
        </p:txBody>
      </p:sp>
      <p:sp>
        <p:nvSpPr>
          <p:cNvPr id="3" name="Text Placeholder 2">
            <a:extLst>
              <a:ext uri="{FF2B5EF4-FFF2-40B4-BE49-F238E27FC236}">
                <a16:creationId xmlns:a16="http://schemas.microsoft.com/office/drawing/2014/main" id="{DE920757-4AF7-24A8-58FE-20ADAA8F87A0}"/>
              </a:ext>
            </a:extLst>
          </p:cNvPr>
          <p:cNvSpPr>
            <a:spLocks noGrp="1"/>
          </p:cNvSpPr>
          <p:nvPr>
            <p:ph type="body" sz="quarter" idx="13"/>
          </p:nvPr>
        </p:nvSpPr>
        <p:spPr>
          <a:xfrm>
            <a:off x="6267808" y="1141200"/>
            <a:ext cx="5266800" cy="572400"/>
          </a:xfrm>
        </p:spPr>
        <p:txBody>
          <a:bodyPr vert="horz" lIns="0" tIns="0" rIns="0" bIns="0" rtlCol="0">
            <a:normAutofit/>
          </a:bodyPr>
          <a:lstStyle/>
          <a:p>
            <a:r>
              <a:rPr lang="en-GB" b="1" kern="1200" baseline="0"/>
              <a:t>How much Greek mythology do you know? </a:t>
            </a:r>
          </a:p>
        </p:txBody>
      </p:sp>
      <p:sp>
        <p:nvSpPr>
          <p:cNvPr id="4" name="Title 3">
            <a:extLst>
              <a:ext uri="{FF2B5EF4-FFF2-40B4-BE49-F238E27FC236}">
                <a16:creationId xmlns:a16="http://schemas.microsoft.com/office/drawing/2014/main" id="{8708436F-9878-9671-ADA8-FB2EEB5806A2}"/>
              </a:ext>
            </a:extLst>
          </p:cNvPr>
          <p:cNvSpPr>
            <a:spLocks noGrp="1"/>
          </p:cNvSpPr>
          <p:nvPr>
            <p:ph type="title"/>
          </p:nvPr>
        </p:nvSpPr>
        <p:spPr>
          <a:xfrm>
            <a:off x="659008" y="325235"/>
            <a:ext cx="10875600" cy="817244"/>
          </a:xfrm>
        </p:spPr>
        <p:txBody>
          <a:bodyPr vert="horz" lIns="0" tIns="0" rIns="0" bIns="0" rtlCol="0" anchor="t" anchorCtr="0">
            <a:normAutofit/>
          </a:bodyPr>
          <a:lstStyle/>
          <a:p>
            <a:r>
              <a:rPr lang="en-GB" b="1" kern="1200" baseline="0"/>
              <a:t>Prometheus</a:t>
            </a:r>
          </a:p>
        </p:txBody>
      </p:sp>
      <p:graphicFrame>
        <p:nvGraphicFramePr>
          <p:cNvPr id="10" name="Content Placeholder 4">
            <a:extLst>
              <a:ext uri="{FF2B5EF4-FFF2-40B4-BE49-F238E27FC236}">
                <a16:creationId xmlns:a16="http://schemas.microsoft.com/office/drawing/2014/main" id="{441784E2-09EB-3B59-6D18-94490A2B3785}"/>
              </a:ext>
            </a:extLst>
          </p:cNvPr>
          <p:cNvGraphicFramePr/>
          <p:nvPr>
            <p:extLst>
              <p:ext uri="{D42A27DB-BD31-4B8C-83A1-F6EECF244321}">
                <p14:modId xmlns:p14="http://schemas.microsoft.com/office/powerpoint/2010/main" val="2065651196"/>
              </p:ext>
            </p:extLst>
          </p:nvPr>
        </p:nvGraphicFramePr>
        <p:xfrm>
          <a:off x="659008" y="1141197"/>
          <a:ext cx="5266800" cy="50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Prometheus - Revenge of Zeus - The Titan in Schackles - My Myth Stories">
            <a:extLst>
              <a:ext uri="{FF2B5EF4-FFF2-40B4-BE49-F238E27FC236}">
                <a16:creationId xmlns:a16="http://schemas.microsoft.com/office/drawing/2014/main" id="{25CBF3FE-6B11-DE7F-C5C4-94A521775CA9}"/>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6270625" y="2037875"/>
            <a:ext cx="5267325" cy="326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3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0961A7-638B-44B6-2D35-256161E47609}"/>
              </a:ext>
            </a:extLst>
          </p:cNvPr>
          <p:cNvSpPr>
            <a:spLocks noGrp="1"/>
          </p:cNvSpPr>
          <p:nvPr>
            <p:ph type="sldNum" sz="quarter" idx="11"/>
          </p:nvPr>
        </p:nvSpPr>
        <p:spPr/>
        <p:txBody>
          <a:bodyPr/>
          <a:lstStyle/>
          <a:p>
            <a:fld id="{DDD2A080-DA64-4F5C-9131-47EB793B4410}" type="slidenum">
              <a:rPr lang="en-GB" smtClean="0"/>
              <a:pPr/>
              <a:t>8</a:t>
            </a:fld>
            <a:endParaRPr lang="en-GB" dirty="0"/>
          </a:p>
        </p:txBody>
      </p:sp>
      <p:sp>
        <p:nvSpPr>
          <p:cNvPr id="3" name="Text Placeholder 2">
            <a:extLst>
              <a:ext uri="{FF2B5EF4-FFF2-40B4-BE49-F238E27FC236}">
                <a16:creationId xmlns:a16="http://schemas.microsoft.com/office/drawing/2014/main" id="{8AD7E32F-14C7-8B98-5C5C-0BA96D7307B0}"/>
              </a:ext>
            </a:extLst>
          </p:cNvPr>
          <p:cNvSpPr>
            <a:spLocks noGrp="1"/>
          </p:cNvSpPr>
          <p:nvPr>
            <p:ph type="body" sz="quarter" idx="12"/>
          </p:nvPr>
        </p:nvSpPr>
        <p:spPr/>
        <p:txBody>
          <a:bodyPr/>
          <a:lstStyle/>
          <a:p>
            <a:r>
              <a:rPr lang="en-RO" dirty="0"/>
              <a:t>Architecture</a:t>
            </a:r>
          </a:p>
        </p:txBody>
      </p:sp>
      <p:sp>
        <p:nvSpPr>
          <p:cNvPr id="4" name="Title 3">
            <a:extLst>
              <a:ext uri="{FF2B5EF4-FFF2-40B4-BE49-F238E27FC236}">
                <a16:creationId xmlns:a16="http://schemas.microsoft.com/office/drawing/2014/main" id="{5F8A6631-E34D-BBF7-5DB8-5EA2BE4B9501}"/>
              </a:ext>
            </a:extLst>
          </p:cNvPr>
          <p:cNvSpPr>
            <a:spLocks noGrp="1"/>
          </p:cNvSpPr>
          <p:nvPr>
            <p:ph type="title"/>
          </p:nvPr>
        </p:nvSpPr>
        <p:spPr/>
        <p:txBody>
          <a:bodyPr/>
          <a:lstStyle/>
          <a:p>
            <a:r>
              <a:rPr lang="en-RO" dirty="0"/>
              <a:t>Prometheus</a:t>
            </a:r>
          </a:p>
        </p:txBody>
      </p:sp>
      <p:pic>
        <p:nvPicPr>
          <p:cNvPr id="2050" name="Picture 2">
            <a:extLst>
              <a:ext uri="{FF2B5EF4-FFF2-40B4-BE49-F238E27FC236}">
                <a16:creationId xmlns:a16="http://schemas.microsoft.com/office/drawing/2014/main" id="{FE52C34F-F4DD-23B1-4361-14D3B704B82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7023" y="1795463"/>
            <a:ext cx="7339541" cy="44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83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93B7BE-BA9C-619F-A5D4-AEB590E23320}"/>
              </a:ext>
            </a:extLst>
          </p:cNvPr>
          <p:cNvSpPr>
            <a:spLocks noGrp="1"/>
          </p:cNvSpPr>
          <p:nvPr>
            <p:ph type="sldNum" sz="quarter" idx="11"/>
          </p:nvPr>
        </p:nvSpPr>
        <p:spPr/>
        <p:txBody>
          <a:bodyPr/>
          <a:lstStyle/>
          <a:p>
            <a:fld id="{DDD2A080-DA64-4F5C-9131-47EB793B4410}" type="slidenum">
              <a:rPr lang="en-GB" smtClean="0"/>
              <a:pPr/>
              <a:t>9</a:t>
            </a:fld>
            <a:endParaRPr lang="en-GB" dirty="0"/>
          </a:p>
        </p:txBody>
      </p:sp>
      <p:sp>
        <p:nvSpPr>
          <p:cNvPr id="3" name="Text Placeholder 2">
            <a:extLst>
              <a:ext uri="{FF2B5EF4-FFF2-40B4-BE49-F238E27FC236}">
                <a16:creationId xmlns:a16="http://schemas.microsoft.com/office/drawing/2014/main" id="{0D0AC3B2-5A5F-6C9B-7A4C-5DF9EB8359E6}"/>
              </a:ext>
            </a:extLst>
          </p:cNvPr>
          <p:cNvSpPr>
            <a:spLocks noGrp="1"/>
          </p:cNvSpPr>
          <p:nvPr>
            <p:ph type="body" sz="quarter" idx="12"/>
          </p:nvPr>
        </p:nvSpPr>
        <p:spPr/>
        <p:txBody>
          <a:bodyPr/>
          <a:lstStyle/>
          <a:p>
            <a:r>
              <a:rPr lang="en-RO" dirty="0"/>
              <a:t>Human-readable text metrics</a:t>
            </a:r>
          </a:p>
        </p:txBody>
      </p:sp>
      <p:sp>
        <p:nvSpPr>
          <p:cNvPr id="4" name="Title 3">
            <a:extLst>
              <a:ext uri="{FF2B5EF4-FFF2-40B4-BE49-F238E27FC236}">
                <a16:creationId xmlns:a16="http://schemas.microsoft.com/office/drawing/2014/main" id="{1958E362-48CD-1208-2532-B7EA98DE0BBB}"/>
              </a:ext>
            </a:extLst>
          </p:cNvPr>
          <p:cNvSpPr>
            <a:spLocks noGrp="1"/>
          </p:cNvSpPr>
          <p:nvPr>
            <p:ph type="title"/>
          </p:nvPr>
        </p:nvSpPr>
        <p:spPr/>
        <p:txBody>
          <a:bodyPr/>
          <a:lstStyle/>
          <a:p>
            <a:r>
              <a:rPr lang="en-RO" dirty="0"/>
              <a:t>Prometheus</a:t>
            </a:r>
          </a:p>
        </p:txBody>
      </p:sp>
      <p:pic>
        <p:nvPicPr>
          <p:cNvPr id="4098" name="Picture 2">
            <a:extLst>
              <a:ext uri="{FF2B5EF4-FFF2-40B4-BE49-F238E27FC236}">
                <a16:creationId xmlns:a16="http://schemas.microsoft.com/office/drawing/2014/main" id="{2FB7946B-53CE-3A9D-D969-2AED11EE64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7043" y="1795463"/>
            <a:ext cx="9859502" cy="440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109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ING_PP_Template_16x9_January2020</Template>
  <TotalTime>1967</TotalTime>
  <Words>2116</Words>
  <Application>Microsoft Macintosh PowerPoint</Application>
  <PresentationFormat>Widescreen</PresentationFormat>
  <Paragraphs>163</Paragraphs>
  <Slides>18</Slides>
  <Notes>17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18</vt:i4>
      </vt:variant>
    </vt:vector>
  </HeadingPairs>
  <TitlesOfParts>
    <vt:vector size="22" baseType="lpstr">
      <vt:lpstr>Arial</vt:lpstr>
      <vt:lpstr>ING Me</vt:lpstr>
      <vt:lpstr>ING_PP_Template_16x9_January2020</vt:lpstr>
      <vt:lpstr>1_ING_PP_Template_16x9_January2020</vt:lpstr>
      <vt:lpstr>Monitoring and Alerting</vt:lpstr>
      <vt:lpstr>Agenda</vt:lpstr>
      <vt:lpstr>Why do we do monitoring?</vt:lpstr>
      <vt:lpstr>Why do we do alerting?</vt:lpstr>
      <vt:lpstr>Types of monitoring</vt:lpstr>
      <vt:lpstr>Technologies we use at ING</vt:lpstr>
      <vt:lpstr>Prometheus</vt:lpstr>
      <vt:lpstr>Prometheus</vt:lpstr>
      <vt:lpstr>Prometheus</vt:lpstr>
      <vt:lpstr>Grafana</vt:lpstr>
      <vt:lpstr>Elastic stack</vt:lpstr>
      <vt:lpstr>Beats</vt:lpstr>
      <vt:lpstr>Logstash</vt:lpstr>
      <vt:lpstr>Elasticsearch</vt:lpstr>
      <vt:lpstr>Kibana</vt:lpstr>
      <vt:lpstr>How we do it in ING</vt:lpstr>
      <vt:lpstr>I bored you enough.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Alerting</dc:title>
  <dc:creator>Raducanu, A.M.M. (Andrada - Maria - Magdalena)</dc:creator>
  <cp:keywords>16x9; Template; Global; Think Forward; External</cp:keywords>
  <dc:description>April 2020</dc:description>
  <cp:lastModifiedBy>Raducanu, A.M.M. (Andrada - Maria - Magdalena)</cp:lastModifiedBy>
  <cp:revision>7</cp:revision>
  <dcterms:created xsi:type="dcterms:W3CDTF">2022-05-25T14:43:21Z</dcterms:created>
  <dcterms:modified xsi:type="dcterms:W3CDTF">2022-05-30T15:46:26Z</dcterms:modified>
  <cp:version>3</cp:version>
</cp:coreProperties>
</file>